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charts/chart1.xml" ContentType="application/vnd.openxmlformats-officedocument.drawingml.chart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5" r:id="rId10"/>
    <p:sldId id="267" r:id="rId11"/>
    <p:sldId id="266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Trabajo%20De%20Grado\Trabajo%20de%20Alex\Tabulacion%20de%20encues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231952634947352E-2"/>
          <c:y val="0.11358977235976264"/>
          <c:w val="0.54977419637287972"/>
          <c:h val="0.70844823148154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Hoja1!$A$3</c:f>
              <c:strCache>
                <c:ptCount val="1"/>
                <c:pt idx="0">
                  <c:v>Albóndigas de res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Hoja1!$B$3:$F$3</c:f>
              <c:numCache>
                <c:formatCode>General</c:formatCode>
                <c:ptCount val="5"/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4-4B25-85A0-24ECDEFE03AE}"/>
            </c:ext>
          </c:extLst>
        </c:ser>
        <c:ser>
          <c:idx val="1"/>
          <c:order val="1"/>
          <c:tx>
            <c:strRef>
              <c:f>Hoja1!$A$4</c:f>
              <c:strCache>
                <c:ptCount val="1"/>
                <c:pt idx="0">
                  <c:v>Carne molida 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Hoja1!$B$4:$F$4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34-4B25-85A0-24ECDEFE03AE}"/>
            </c:ext>
          </c:extLst>
        </c:ser>
        <c:ser>
          <c:idx val="2"/>
          <c:order val="2"/>
          <c:tx>
            <c:strRef>
              <c:f>Hoja1!$A$5</c:f>
              <c:strCache>
                <c:ptCount val="1"/>
                <c:pt idx="0">
                  <c:v>Carne molida con verduras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Hoja1!$B$5:$F$5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434-4B25-85A0-24ECDEFE03AE}"/>
            </c:ext>
          </c:extLst>
        </c:ser>
        <c:ser>
          <c:idx val="3"/>
          <c:order val="3"/>
          <c:tx>
            <c:strRef>
              <c:f>Hoja1!$A$6</c:f>
              <c:strCache>
                <c:ptCount val="1"/>
                <c:pt idx="0">
                  <c:v>Sidra salteada al perejil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Hoja1!$B$6:$F$6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7434-4B25-85A0-24ECDEFE03AE}"/>
            </c:ext>
          </c:extLst>
        </c:ser>
        <c:ser>
          <c:idx val="4"/>
          <c:order val="4"/>
          <c:tx>
            <c:strRef>
              <c:f>Hoja1!$A$7</c:f>
              <c:strCache>
                <c:ptCount val="1"/>
                <c:pt idx="0">
                  <c:v>Goulash de res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Hoja1!$B$7:$F$7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7434-4B25-85A0-24ECDEFE03AE}"/>
            </c:ext>
          </c:extLst>
        </c:ser>
        <c:ser>
          <c:idx val="5"/>
          <c:order val="5"/>
          <c:tx>
            <c:strRef>
              <c:f>Hoja1!$A$8</c:f>
              <c:strCache>
                <c:ptCount val="1"/>
                <c:pt idx="0">
                  <c:v>Habichuelas salteadas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Hoja1!$B$8:$F$8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7434-4B25-85A0-24ECDEFE03AE}"/>
            </c:ext>
          </c:extLst>
        </c:ser>
        <c:ser>
          <c:idx val="6"/>
          <c:order val="6"/>
          <c:tx>
            <c:strRef>
              <c:f>Hoja1!$A$9</c:f>
              <c:strCache>
                <c:ptCount val="1"/>
                <c:pt idx="0">
                  <c:v>Estofado de pollo 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Hoja1!$B$9:$F$9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34-4B25-85A0-24ECDEFE03AE}"/>
            </c:ext>
          </c:extLst>
        </c:ser>
        <c:ser>
          <c:idx val="7"/>
          <c:order val="7"/>
          <c:tx>
            <c:strRef>
              <c:f>Hoja1!$A$10</c:f>
              <c:strCache>
                <c:ptCount val="1"/>
                <c:pt idx="0">
                  <c:v>Pollo mechado con arvejas y curcuma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Hoja1!$B$10:$F$10</c:f>
              <c:numCache>
                <c:formatCode>General</c:formatCode>
                <c:ptCount val="5"/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34-4B25-85A0-24ECDEFE03AE}"/>
            </c:ext>
          </c:extLst>
        </c:ser>
        <c:ser>
          <c:idx val="8"/>
          <c:order val="8"/>
          <c:tx>
            <c:strRef>
              <c:f>Hoja1!$A$11</c:f>
              <c:strCache>
                <c:ptCount val="1"/>
                <c:pt idx="0">
                  <c:v>Zucchini salteado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Hoja1!$B$11:$F$11</c:f>
              <c:numCache>
                <c:formatCode>General</c:formatCode>
                <c:ptCount val="5"/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34-4B25-85A0-24ECDEFE03AE}"/>
            </c:ext>
          </c:extLst>
        </c:ser>
        <c:ser>
          <c:idx val="9"/>
          <c:order val="9"/>
          <c:tx>
            <c:strRef>
              <c:f>Hoja1!$A$12</c:f>
              <c:strCache>
                <c:ptCount val="1"/>
                <c:pt idx="0">
                  <c:v>Total 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Hoja1!$B$12:$F$12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34-4B25-85A0-24ECDEFE03AE}"/>
            </c:ext>
          </c:extLst>
        </c:ser>
        <c:ser>
          <c:idx val="10"/>
          <c:order val="10"/>
          <c:tx>
            <c:strRef>
              <c:f>Hoja1!$A$13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Hoja1!$B$2:$F$2</c:f>
              <c:strCache>
                <c:ptCount val="5"/>
                <c:pt idx="0">
                  <c:v>Me disgusta </c:v>
                </c:pt>
                <c:pt idx="1">
                  <c:v>No me gusto</c:v>
                </c:pt>
                <c:pt idx="2">
                  <c:v>Indiferente</c:v>
                </c:pt>
                <c:pt idx="3">
                  <c:v>Me gusto</c:v>
                </c:pt>
                <c:pt idx="4">
                  <c:v>Me encanto</c:v>
                </c:pt>
              </c:strCache>
            </c:strRef>
          </c:cat>
          <c:val>
            <c:numRef>
              <c:f>Hoja1!$B$13:$F$13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80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434-4B25-85A0-24ECDEFE0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09184"/>
        <c:axId val="188540032"/>
      </c:barChart>
      <c:catAx>
        <c:axId val="188509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Criterios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88540032"/>
        <c:crosses val="autoZero"/>
        <c:auto val="1"/>
        <c:lblAlgn val="ctr"/>
        <c:lblOffset val="100"/>
        <c:noMultiLvlLbl val="0"/>
      </c:catAx>
      <c:valAx>
        <c:axId val="1885400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Nivel de aceptaciòn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850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03308928066897"/>
          <c:y val="5.7500445512207038E-2"/>
          <c:w val="0.30321017565112052"/>
          <c:h val="0.9185280276679580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E7D660-317C-4B28-992F-61223B20FAAB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FD9C6D80-AADD-4BEE-8A98-D555EE5A210E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Introducción</a:t>
          </a:r>
        </a:p>
      </dgm:t>
    </dgm:pt>
    <dgm:pt modelId="{15CA7D61-B550-47CC-A60B-28A9FCE096EE}" type="parTrans" cxnId="{387A3127-6997-4903-818E-007F39D1247B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D1492D-1150-44E8-89A0-87BD3DCF0A3C}" type="sibTrans" cxnId="{387A3127-6997-4903-818E-007F39D1247B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88ACDB-B248-4BEF-9BB1-0B33687B7818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</a:p>
      </dgm:t>
    </dgm:pt>
    <dgm:pt modelId="{802BBC70-F994-4485-8E6C-85767EF91072}" type="parTrans" cxnId="{CAAFF033-BD7D-4A86-8204-64BD00561020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C1862-32B6-4600-9A5F-AA2197930D4D}" type="sibTrans" cxnId="{CAAFF033-BD7D-4A86-8204-64BD00561020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273B8-B0D2-483E-9515-828B5DED5380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Metodología</a:t>
          </a:r>
        </a:p>
      </dgm:t>
    </dgm:pt>
    <dgm:pt modelId="{A1C00C81-1DE5-49C9-A340-A41F8F1D4EDE}" type="parTrans" cxnId="{AA414EC2-3BB4-4758-91D9-01CE1B1C2595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3E010-568C-4125-ABF4-16932CD619BF}" type="sibTrans" cxnId="{AA414EC2-3BB4-4758-91D9-01CE1B1C2595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1D58D-BC8B-48B6-9CCC-3F37738B6BBC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Análisis de Resultados</a:t>
          </a:r>
        </a:p>
      </dgm:t>
    </dgm:pt>
    <dgm:pt modelId="{088E25AE-D359-4C96-A145-A9F8F4B1AE57}" type="parTrans" cxnId="{8848510A-97BB-4BE6-8328-2D9146A3EFEA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324E9-E552-4B64-9D88-BCD34F76B555}" type="sibTrans" cxnId="{8848510A-97BB-4BE6-8328-2D9146A3EFEA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7131FB-D8CA-4E28-AD52-4A5F6FCE1B89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Conclusiones</a:t>
          </a:r>
        </a:p>
      </dgm:t>
    </dgm:pt>
    <dgm:pt modelId="{9BAA5BD8-AB4A-4498-AACB-667A608BBD2E}" type="parTrans" cxnId="{A4742C0F-5480-4EAB-9696-45045BF15A8B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02037E-494E-4C95-BC4D-4227BAE6E05E}" type="sibTrans" cxnId="{A4742C0F-5480-4EAB-9696-45045BF15A8B}">
      <dgm:prSet/>
      <dgm:spPr/>
      <dgm:t>
        <a:bodyPr/>
        <a:lstStyle/>
        <a:p>
          <a:endParaRPr lang="es-CO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C3662-99E2-4D16-8F6E-A4717CBD530B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Planteamiento del problema</a:t>
          </a:r>
        </a:p>
      </dgm:t>
    </dgm:pt>
    <dgm:pt modelId="{F65B8457-AF51-4488-BFCE-D93483157A09}" type="parTrans" cxnId="{AE4F1D91-2684-4948-92F1-911B80948295}">
      <dgm:prSet/>
      <dgm:spPr/>
      <dgm:t>
        <a:bodyPr/>
        <a:lstStyle/>
        <a:p>
          <a:endParaRPr lang="es-ES"/>
        </a:p>
      </dgm:t>
    </dgm:pt>
    <dgm:pt modelId="{A28E32DC-C368-4C8A-9377-CCDF80B5319F}" type="sibTrans" cxnId="{AE4F1D91-2684-4948-92F1-911B80948295}">
      <dgm:prSet/>
      <dgm:spPr/>
      <dgm:t>
        <a:bodyPr/>
        <a:lstStyle/>
        <a:p>
          <a:endParaRPr lang="es-ES"/>
        </a:p>
      </dgm:t>
    </dgm:pt>
    <dgm:pt modelId="{EBA0D810-5B2A-4A43-8905-34E3A22C0062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Actividades realizadas</a:t>
          </a:r>
        </a:p>
      </dgm:t>
    </dgm:pt>
    <dgm:pt modelId="{B08A5C75-8A70-4BE7-BDAD-21ACDFEC4B4A}" type="parTrans" cxnId="{FA7AC3AE-469E-4861-95A0-FBB739E75A09}">
      <dgm:prSet/>
      <dgm:spPr/>
      <dgm:t>
        <a:bodyPr/>
        <a:lstStyle/>
        <a:p>
          <a:endParaRPr lang="es-ES"/>
        </a:p>
      </dgm:t>
    </dgm:pt>
    <dgm:pt modelId="{3AF18124-D3DC-4FEE-AEA1-B2BCFCABA339}" type="sibTrans" cxnId="{FA7AC3AE-469E-4861-95A0-FBB739E75A09}">
      <dgm:prSet/>
      <dgm:spPr/>
      <dgm:t>
        <a:bodyPr/>
        <a:lstStyle/>
        <a:p>
          <a:endParaRPr lang="es-ES"/>
        </a:p>
      </dgm:t>
    </dgm:pt>
    <dgm:pt modelId="{1D02F920-8653-4370-A20B-EC6D1DDC3E2C}" type="pres">
      <dgm:prSet presAssocID="{EDE7D660-317C-4B28-992F-61223B20FAA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DFF5B85E-44F2-4C1D-856A-451FDEBA9D7E}" type="pres">
      <dgm:prSet presAssocID="{EDE7D660-317C-4B28-992F-61223B20FAAB}" presName="Name1" presStyleCnt="0"/>
      <dgm:spPr/>
    </dgm:pt>
    <dgm:pt modelId="{6CBCA5EE-D779-4DBC-83CC-6D411FD7DF97}" type="pres">
      <dgm:prSet presAssocID="{EDE7D660-317C-4B28-992F-61223B20FAAB}" presName="cycle" presStyleCnt="0"/>
      <dgm:spPr/>
    </dgm:pt>
    <dgm:pt modelId="{D7145234-2067-477E-A41F-2FB96687C5FE}" type="pres">
      <dgm:prSet presAssocID="{EDE7D660-317C-4B28-992F-61223B20FAAB}" presName="srcNode" presStyleLbl="node1" presStyleIdx="0" presStyleCnt="7"/>
      <dgm:spPr/>
    </dgm:pt>
    <dgm:pt modelId="{2CD5FF78-0051-45E2-B8E4-D4142620BCA4}" type="pres">
      <dgm:prSet presAssocID="{EDE7D660-317C-4B28-992F-61223B20FAAB}" presName="conn" presStyleLbl="parChTrans1D2" presStyleIdx="0" presStyleCnt="1" custScaleX="107890"/>
      <dgm:spPr/>
      <dgm:t>
        <a:bodyPr/>
        <a:lstStyle/>
        <a:p>
          <a:endParaRPr lang="es-ES"/>
        </a:p>
      </dgm:t>
    </dgm:pt>
    <dgm:pt modelId="{B1749FA7-65E2-4BE0-9485-6FB371E46D5F}" type="pres">
      <dgm:prSet presAssocID="{EDE7D660-317C-4B28-992F-61223B20FAAB}" presName="extraNode" presStyleLbl="node1" presStyleIdx="0" presStyleCnt="7"/>
      <dgm:spPr/>
    </dgm:pt>
    <dgm:pt modelId="{B77592EE-FB71-44EF-838A-D4165FF8898A}" type="pres">
      <dgm:prSet presAssocID="{EDE7D660-317C-4B28-992F-61223B20FAAB}" presName="dstNode" presStyleLbl="node1" presStyleIdx="0" presStyleCnt="7"/>
      <dgm:spPr/>
    </dgm:pt>
    <dgm:pt modelId="{B5118783-10AD-4AAA-942A-83C42A3042D2}" type="pres">
      <dgm:prSet presAssocID="{FD9C6D80-AADD-4BEE-8A98-D555EE5A210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7E73E8-7890-4010-84AC-6A1E1CE832F8}" type="pres">
      <dgm:prSet presAssocID="{FD9C6D80-AADD-4BEE-8A98-D555EE5A210E}" presName="accent_1" presStyleCnt="0"/>
      <dgm:spPr/>
    </dgm:pt>
    <dgm:pt modelId="{2CD926FF-6054-4E85-9A6A-AA533011EDAF}" type="pres">
      <dgm:prSet presAssocID="{FD9C6D80-AADD-4BEE-8A98-D555EE5A210E}" presName="accentRepeatNode" presStyleLbl="solidFgAcc1" presStyleIdx="0" presStyleCnt="7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9E6112EE-F6FF-424E-A496-5DAA9DD03405}" type="pres">
      <dgm:prSet presAssocID="{8E0C3662-99E2-4D16-8F6E-A4717CBD530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A33FE1-AA93-454D-8BA9-1CC77B35EA3B}" type="pres">
      <dgm:prSet presAssocID="{8E0C3662-99E2-4D16-8F6E-A4717CBD530B}" presName="accent_2" presStyleCnt="0"/>
      <dgm:spPr/>
    </dgm:pt>
    <dgm:pt modelId="{EE55B7D9-6622-4793-9736-84013F2CAE5C}" type="pres">
      <dgm:prSet presAssocID="{8E0C3662-99E2-4D16-8F6E-A4717CBD530B}" presName="accentRepeatNode" presStyleLbl="solidFgAcc1" presStyleIdx="1" presStyleCnt="7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1902E1DA-4816-40CD-BD5C-9FB171D80E9E}" type="pres">
      <dgm:prSet presAssocID="{2F88ACDB-B248-4BEF-9BB1-0B33687B7818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E95D36-5A83-4938-903E-54C72055BF6B}" type="pres">
      <dgm:prSet presAssocID="{2F88ACDB-B248-4BEF-9BB1-0B33687B7818}" presName="accent_3" presStyleCnt="0"/>
      <dgm:spPr/>
    </dgm:pt>
    <dgm:pt modelId="{BA63B750-3157-4A99-BAE2-780F194A30EF}" type="pres">
      <dgm:prSet presAssocID="{2F88ACDB-B248-4BEF-9BB1-0B33687B7818}" presName="accentRepeatNode" presStyleLbl="solidFgAcc1" presStyleIdx="2" presStyleCnt="7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4E4A2218-C6EA-479D-974B-330FC41EF630}" type="pres">
      <dgm:prSet presAssocID="{D57273B8-B0D2-483E-9515-828B5DED5380}" presName="text_4" presStyleLbl="node1" presStyleIdx="3" presStyleCnt="7" custScaleX="1003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B2EBA6-566A-4B2C-9C21-12B3998FCC7D}" type="pres">
      <dgm:prSet presAssocID="{D57273B8-B0D2-483E-9515-828B5DED5380}" presName="accent_4" presStyleCnt="0"/>
      <dgm:spPr/>
    </dgm:pt>
    <dgm:pt modelId="{19B4502D-0774-4A15-B3A6-2E9997AC6B45}" type="pres">
      <dgm:prSet presAssocID="{D57273B8-B0D2-483E-9515-828B5DED5380}" presName="accentRepeatNode" presStyleLbl="solidFgAcc1" presStyleIdx="3" presStyleCnt="7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3D136E53-B7E3-4AE0-9649-F01035AB4316}" type="pres">
      <dgm:prSet presAssocID="{EBA0D810-5B2A-4A43-8905-34E3A22C006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5C5064-E895-4478-A2F2-40B682B6B87D}" type="pres">
      <dgm:prSet presAssocID="{EBA0D810-5B2A-4A43-8905-34E3A22C0062}" presName="accent_5" presStyleCnt="0"/>
      <dgm:spPr/>
    </dgm:pt>
    <dgm:pt modelId="{E35D6624-86C3-4793-8242-A89C853F5AF0}" type="pres">
      <dgm:prSet presAssocID="{EBA0D810-5B2A-4A43-8905-34E3A22C0062}" presName="accentRepeatNode" presStyleLbl="solidFgAcc1" presStyleIdx="4" presStyleCnt="7"/>
      <dgm:spPr/>
    </dgm:pt>
    <dgm:pt modelId="{8E36FF00-5384-447A-8762-AB5DE928EAED}" type="pres">
      <dgm:prSet presAssocID="{A381D58D-BC8B-48B6-9CCC-3F37738B6BB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B754F7-EF36-4670-88A0-D2941892A933}" type="pres">
      <dgm:prSet presAssocID="{A381D58D-BC8B-48B6-9CCC-3F37738B6BBC}" presName="accent_6" presStyleCnt="0"/>
      <dgm:spPr/>
    </dgm:pt>
    <dgm:pt modelId="{D7C44EE7-A1ED-4D87-9952-DC999A1C5EA3}" type="pres">
      <dgm:prSet presAssocID="{A381D58D-BC8B-48B6-9CCC-3F37738B6BBC}" presName="accentRepeatNode" presStyleLbl="solidFgAcc1" presStyleIdx="5" presStyleCnt="7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663FC389-5C47-4F66-9749-CF075A7A16A8}" type="pres">
      <dgm:prSet presAssocID="{947131FB-D8CA-4E28-AD52-4A5F6FCE1B8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534D04-1F8F-49BE-AC04-7954F9FC9B4F}" type="pres">
      <dgm:prSet presAssocID="{947131FB-D8CA-4E28-AD52-4A5F6FCE1B89}" presName="accent_7" presStyleCnt="0"/>
      <dgm:spPr/>
    </dgm:pt>
    <dgm:pt modelId="{41E29A0C-FBBB-4305-96EE-B05A4315DC0B}" type="pres">
      <dgm:prSet presAssocID="{947131FB-D8CA-4E28-AD52-4A5F6FCE1B89}" presName="accentRepeatNode" presStyleLbl="solidFgAcc1" presStyleIdx="6" presStyleCnt="7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147DC3A7-DDED-4BF7-8EE1-0AF0BD31931C}" type="presOf" srcId="{FD9C6D80-AADD-4BEE-8A98-D555EE5A210E}" destId="{B5118783-10AD-4AAA-942A-83C42A3042D2}" srcOrd="0" destOrd="0" presId="urn:microsoft.com/office/officeart/2008/layout/VerticalCurvedList"/>
    <dgm:cxn modelId="{AE4F1D91-2684-4948-92F1-911B80948295}" srcId="{EDE7D660-317C-4B28-992F-61223B20FAAB}" destId="{8E0C3662-99E2-4D16-8F6E-A4717CBD530B}" srcOrd="1" destOrd="0" parTransId="{F65B8457-AF51-4488-BFCE-D93483157A09}" sibTransId="{A28E32DC-C368-4C8A-9377-CCDF80B5319F}"/>
    <dgm:cxn modelId="{387A3127-6997-4903-818E-007F39D1247B}" srcId="{EDE7D660-317C-4B28-992F-61223B20FAAB}" destId="{FD9C6D80-AADD-4BEE-8A98-D555EE5A210E}" srcOrd="0" destOrd="0" parTransId="{15CA7D61-B550-47CC-A60B-28A9FCE096EE}" sibTransId="{1AD1492D-1150-44E8-89A0-87BD3DCF0A3C}"/>
    <dgm:cxn modelId="{B796E68F-86CF-4EEE-A797-63D8C079F257}" type="presOf" srcId="{A381D58D-BC8B-48B6-9CCC-3F37738B6BBC}" destId="{8E36FF00-5384-447A-8762-AB5DE928EAED}" srcOrd="0" destOrd="0" presId="urn:microsoft.com/office/officeart/2008/layout/VerticalCurvedList"/>
    <dgm:cxn modelId="{F1D1329B-2F65-444A-9244-BA2E839E9B30}" type="presOf" srcId="{1AD1492D-1150-44E8-89A0-87BD3DCF0A3C}" destId="{2CD5FF78-0051-45E2-B8E4-D4142620BCA4}" srcOrd="0" destOrd="0" presId="urn:microsoft.com/office/officeart/2008/layout/VerticalCurvedList"/>
    <dgm:cxn modelId="{8848510A-97BB-4BE6-8328-2D9146A3EFEA}" srcId="{EDE7D660-317C-4B28-992F-61223B20FAAB}" destId="{A381D58D-BC8B-48B6-9CCC-3F37738B6BBC}" srcOrd="5" destOrd="0" parTransId="{088E25AE-D359-4C96-A145-A9F8F4B1AE57}" sibTransId="{E3F324E9-E552-4B64-9D88-BCD34F76B555}"/>
    <dgm:cxn modelId="{CAAFF033-BD7D-4A86-8204-64BD00561020}" srcId="{EDE7D660-317C-4B28-992F-61223B20FAAB}" destId="{2F88ACDB-B248-4BEF-9BB1-0B33687B7818}" srcOrd="2" destOrd="0" parTransId="{802BBC70-F994-4485-8E6C-85767EF91072}" sibTransId="{544C1862-32B6-4600-9A5F-AA2197930D4D}"/>
    <dgm:cxn modelId="{AA414EC2-3BB4-4758-91D9-01CE1B1C2595}" srcId="{EDE7D660-317C-4B28-992F-61223B20FAAB}" destId="{D57273B8-B0D2-483E-9515-828B5DED5380}" srcOrd="3" destOrd="0" parTransId="{A1C00C81-1DE5-49C9-A340-A41F8F1D4EDE}" sibTransId="{31B3E010-568C-4125-ABF4-16932CD619BF}"/>
    <dgm:cxn modelId="{46F5A747-DE93-40B1-BC09-DBC3922E843B}" type="presOf" srcId="{2F88ACDB-B248-4BEF-9BB1-0B33687B7818}" destId="{1902E1DA-4816-40CD-BD5C-9FB171D80E9E}" srcOrd="0" destOrd="0" presId="urn:microsoft.com/office/officeart/2008/layout/VerticalCurvedList"/>
    <dgm:cxn modelId="{A4742C0F-5480-4EAB-9696-45045BF15A8B}" srcId="{EDE7D660-317C-4B28-992F-61223B20FAAB}" destId="{947131FB-D8CA-4E28-AD52-4A5F6FCE1B89}" srcOrd="6" destOrd="0" parTransId="{9BAA5BD8-AB4A-4498-AACB-667A608BBD2E}" sibTransId="{4602037E-494E-4C95-BC4D-4227BAE6E05E}"/>
    <dgm:cxn modelId="{42B94795-58F5-4794-BA03-A33489DD8B94}" type="presOf" srcId="{EDE7D660-317C-4B28-992F-61223B20FAAB}" destId="{1D02F920-8653-4370-A20B-EC6D1DDC3E2C}" srcOrd="0" destOrd="0" presId="urn:microsoft.com/office/officeart/2008/layout/VerticalCurvedList"/>
    <dgm:cxn modelId="{3B625664-2CD7-4D10-B8C3-6F64CDA92AC4}" type="presOf" srcId="{D57273B8-B0D2-483E-9515-828B5DED5380}" destId="{4E4A2218-C6EA-479D-974B-330FC41EF630}" srcOrd="0" destOrd="0" presId="urn:microsoft.com/office/officeart/2008/layout/VerticalCurvedList"/>
    <dgm:cxn modelId="{46059130-F46A-4F3A-BD3A-FA085C7CFC8B}" type="presOf" srcId="{8E0C3662-99E2-4D16-8F6E-A4717CBD530B}" destId="{9E6112EE-F6FF-424E-A496-5DAA9DD03405}" srcOrd="0" destOrd="0" presId="urn:microsoft.com/office/officeart/2008/layout/VerticalCurvedList"/>
    <dgm:cxn modelId="{FA7AC3AE-469E-4861-95A0-FBB739E75A09}" srcId="{EDE7D660-317C-4B28-992F-61223B20FAAB}" destId="{EBA0D810-5B2A-4A43-8905-34E3A22C0062}" srcOrd="4" destOrd="0" parTransId="{B08A5C75-8A70-4BE7-BDAD-21ACDFEC4B4A}" sibTransId="{3AF18124-D3DC-4FEE-AEA1-B2BCFCABA339}"/>
    <dgm:cxn modelId="{0CE6FD55-5CCE-4174-A9BB-3656102827FB}" type="presOf" srcId="{947131FB-D8CA-4E28-AD52-4A5F6FCE1B89}" destId="{663FC389-5C47-4F66-9749-CF075A7A16A8}" srcOrd="0" destOrd="0" presId="urn:microsoft.com/office/officeart/2008/layout/VerticalCurvedList"/>
    <dgm:cxn modelId="{DC4DA594-2079-489C-9F61-F2157B0936AD}" type="presOf" srcId="{EBA0D810-5B2A-4A43-8905-34E3A22C0062}" destId="{3D136E53-B7E3-4AE0-9649-F01035AB4316}" srcOrd="0" destOrd="0" presId="urn:microsoft.com/office/officeart/2008/layout/VerticalCurvedList"/>
    <dgm:cxn modelId="{8750AC42-79A9-4422-B428-BEC0CDC43671}" type="presParOf" srcId="{1D02F920-8653-4370-A20B-EC6D1DDC3E2C}" destId="{DFF5B85E-44F2-4C1D-856A-451FDEBA9D7E}" srcOrd="0" destOrd="0" presId="urn:microsoft.com/office/officeart/2008/layout/VerticalCurvedList"/>
    <dgm:cxn modelId="{25031FA3-ACFC-46A5-9C78-AA3DF1859EDE}" type="presParOf" srcId="{DFF5B85E-44F2-4C1D-856A-451FDEBA9D7E}" destId="{6CBCA5EE-D779-4DBC-83CC-6D411FD7DF97}" srcOrd="0" destOrd="0" presId="urn:microsoft.com/office/officeart/2008/layout/VerticalCurvedList"/>
    <dgm:cxn modelId="{781E4D43-57F7-4CD3-BAE4-C9196B911E5A}" type="presParOf" srcId="{6CBCA5EE-D779-4DBC-83CC-6D411FD7DF97}" destId="{D7145234-2067-477E-A41F-2FB96687C5FE}" srcOrd="0" destOrd="0" presId="urn:microsoft.com/office/officeart/2008/layout/VerticalCurvedList"/>
    <dgm:cxn modelId="{EC3F2975-4F3C-4211-9607-22005712B7BF}" type="presParOf" srcId="{6CBCA5EE-D779-4DBC-83CC-6D411FD7DF97}" destId="{2CD5FF78-0051-45E2-B8E4-D4142620BCA4}" srcOrd="1" destOrd="0" presId="urn:microsoft.com/office/officeart/2008/layout/VerticalCurvedList"/>
    <dgm:cxn modelId="{CCA964C7-6C8B-405C-BCB3-55F1B785C121}" type="presParOf" srcId="{6CBCA5EE-D779-4DBC-83CC-6D411FD7DF97}" destId="{B1749FA7-65E2-4BE0-9485-6FB371E46D5F}" srcOrd="2" destOrd="0" presId="urn:microsoft.com/office/officeart/2008/layout/VerticalCurvedList"/>
    <dgm:cxn modelId="{F336DEAD-FEAE-455B-A87E-F5901BF1237C}" type="presParOf" srcId="{6CBCA5EE-D779-4DBC-83CC-6D411FD7DF97}" destId="{B77592EE-FB71-44EF-838A-D4165FF8898A}" srcOrd="3" destOrd="0" presId="urn:microsoft.com/office/officeart/2008/layout/VerticalCurvedList"/>
    <dgm:cxn modelId="{D4D02535-D1A0-4D6E-8AAD-6FB486FD4B90}" type="presParOf" srcId="{DFF5B85E-44F2-4C1D-856A-451FDEBA9D7E}" destId="{B5118783-10AD-4AAA-942A-83C42A3042D2}" srcOrd="1" destOrd="0" presId="urn:microsoft.com/office/officeart/2008/layout/VerticalCurvedList"/>
    <dgm:cxn modelId="{0A28B5B5-9820-46D2-8CFE-3332C30B6AE5}" type="presParOf" srcId="{DFF5B85E-44F2-4C1D-856A-451FDEBA9D7E}" destId="{B17E73E8-7890-4010-84AC-6A1E1CE832F8}" srcOrd="2" destOrd="0" presId="urn:microsoft.com/office/officeart/2008/layout/VerticalCurvedList"/>
    <dgm:cxn modelId="{CF30E6D7-CAE0-4F26-A272-185B45F6ADBE}" type="presParOf" srcId="{B17E73E8-7890-4010-84AC-6A1E1CE832F8}" destId="{2CD926FF-6054-4E85-9A6A-AA533011EDAF}" srcOrd="0" destOrd="0" presId="urn:microsoft.com/office/officeart/2008/layout/VerticalCurvedList"/>
    <dgm:cxn modelId="{38FE5450-6299-4B0B-9131-1753A65EC513}" type="presParOf" srcId="{DFF5B85E-44F2-4C1D-856A-451FDEBA9D7E}" destId="{9E6112EE-F6FF-424E-A496-5DAA9DD03405}" srcOrd="3" destOrd="0" presId="urn:microsoft.com/office/officeart/2008/layout/VerticalCurvedList"/>
    <dgm:cxn modelId="{E90736B8-DB94-41BB-BAF5-811445DB681C}" type="presParOf" srcId="{DFF5B85E-44F2-4C1D-856A-451FDEBA9D7E}" destId="{B9A33FE1-AA93-454D-8BA9-1CC77B35EA3B}" srcOrd="4" destOrd="0" presId="urn:microsoft.com/office/officeart/2008/layout/VerticalCurvedList"/>
    <dgm:cxn modelId="{20481823-F45D-432D-98FB-36236C1E6F64}" type="presParOf" srcId="{B9A33FE1-AA93-454D-8BA9-1CC77B35EA3B}" destId="{EE55B7D9-6622-4793-9736-84013F2CAE5C}" srcOrd="0" destOrd="0" presId="urn:microsoft.com/office/officeart/2008/layout/VerticalCurvedList"/>
    <dgm:cxn modelId="{2371FD45-925F-47CE-8C32-0C6CD4F02144}" type="presParOf" srcId="{DFF5B85E-44F2-4C1D-856A-451FDEBA9D7E}" destId="{1902E1DA-4816-40CD-BD5C-9FB171D80E9E}" srcOrd="5" destOrd="0" presId="urn:microsoft.com/office/officeart/2008/layout/VerticalCurvedList"/>
    <dgm:cxn modelId="{138E6765-7802-45B1-8681-56318E8B51CC}" type="presParOf" srcId="{DFF5B85E-44F2-4C1D-856A-451FDEBA9D7E}" destId="{56E95D36-5A83-4938-903E-54C72055BF6B}" srcOrd="6" destOrd="0" presId="urn:microsoft.com/office/officeart/2008/layout/VerticalCurvedList"/>
    <dgm:cxn modelId="{E66B4926-B66A-4BA3-B50A-3DC6576784A3}" type="presParOf" srcId="{56E95D36-5A83-4938-903E-54C72055BF6B}" destId="{BA63B750-3157-4A99-BAE2-780F194A30EF}" srcOrd="0" destOrd="0" presId="urn:microsoft.com/office/officeart/2008/layout/VerticalCurvedList"/>
    <dgm:cxn modelId="{D52F5992-6505-49C4-8A47-4C8F5054AF59}" type="presParOf" srcId="{DFF5B85E-44F2-4C1D-856A-451FDEBA9D7E}" destId="{4E4A2218-C6EA-479D-974B-330FC41EF630}" srcOrd="7" destOrd="0" presId="urn:microsoft.com/office/officeart/2008/layout/VerticalCurvedList"/>
    <dgm:cxn modelId="{C353E02A-CA41-43EE-A180-389516D39E6E}" type="presParOf" srcId="{DFF5B85E-44F2-4C1D-856A-451FDEBA9D7E}" destId="{3EB2EBA6-566A-4B2C-9C21-12B3998FCC7D}" srcOrd="8" destOrd="0" presId="urn:microsoft.com/office/officeart/2008/layout/VerticalCurvedList"/>
    <dgm:cxn modelId="{8EFC46FE-D69B-4270-B9A1-B61F1C35B1C5}" type="presParOf" srcId="{3EB2EBA6-566A-4B2C-9C21-12B3998FCC7D}" destId="{19B4502D-0774-4A15-B3A6-2E9997AC6B45}" srcOrd="0" destOrd="0" presId="urn:microsoft.com/office/officeart/2008/layout/VerticalCurvedList"/>
    <dgm:cxn modelId="{CFEEDD32-3713-4594-916B-880A309B4238}" type="presParOf" srcId="{DFF5B85E-44F2-4C1D-856A-451FDEBA9D7E}" destId="{3D136E53-B7E3-4AE0-9649-F01035AB4316}" srcOrd="9" destOrd="0" presId="urn:microsoft.com/office/officeart/2008/layout/VerticalCurvedList"/>
    <dgm:cxn modelId="{CCF48802-E74E-4721-960D-33D1F6A7D0E3}" type="presParOf" srcId="{DFF5B85E-44F2-4C1D-856A-451FDEBA9D7E}" destId="{BE5C5064-E895-4478-A2F2-40B682B6B87D}" srcOrd="10" destOrd="0" presId="urn:microsoft.com/office/officeart/2008/layout/VerticalCurvedList"/>
    <dgm:cxn modelId="{6CFCFCD5-82E5-4338-AEB8-313410923A26}" type="presParOf" srcId="{BE5C5064-E895-4478-A2F2-40B682B6B87D}" destId="{E35D6624-86C3-4793-8242-A89C853F5AF0}" srcOrd="0" destOrd="0" presId="urn:microsoft.com/office/officeart/2008/layout/VerticalCurvedList"/>
    <dgm:cxn modelId="{0DBB0568-E895-4F6F-8226-4A47FF149A0A}" type="presParOf" srcId="{DFF5B85E-44F2-4C1D-856A-451FDEBA9D7E}" destId="{8E36FF00-5384-447A-8762-AB5DE928EAED}" srcOrd="11" destOrd="0" presId="urn:microsoft.com/office/officeart/2008/layout/VerticalCurvedList"/>
    <dgm:cxn modelId="{537B2DA7-E100-43FD-87B4-A37015E79CD5}" type="presParOf" srcId="{DFF5B85E-44F2-4C1D-856A-451FDEBA9D7E}" destId="{A7B754F7-EF36-4670-88A0-D2941892A933}" srcOrd="12" destOrd="0" presId="urn:microsoft.com/office/officeart/2008/layout/VerticalCurvedList"/>
    <dgm:cxn modelId="{12AC3B18-FC4C-4D2B-B650-7A7C8F0B8482}" type="presParOf" srcId="{A7B754F7-EF36-4670-88A0-D2941892A933}" destId="{D7C44EE7-A1ED-4D87-9952-DC999A1C5EA3}" srcOrd="0" destOrd="0" presId="urn:microsoft.com/office/officeart/2008/layout/VerticalCurvedList"/>
    <dgm:cxn modelId="{5F3D2DE4-95D8-47CA-BBE9-8E5199FF3313}" type="presParOf" srcId="{DFF5B85E-44F2-4C1D-856A-451FDEBA9D7E}" destId="{663FC389-5C47-4F66-9749-CF075A7A16A8}" srcOrd="13" destOrd="0" presId="urn:microsoft.com/office/officeart/2008/layout/VerticalCurvedList"/>
    <dgm:cxn modelId="{34FEF285-4E32-49AA-9AF2-E07863D29215}" type="presParOf" srcId="{DFF5B85E-44F2-4C1D-856A-451FDEBA9D7E}" destId="{93534D04-1F8F-49BE-AC04-7954F9FC9B4F}" srcOrd="14" destOrd="0" presId="urn:microsoft.com/office/officeart/2008/layout/VerticalCurvedList"/>
    <dgm:cxn modelId="{2C864A8C-8FA3-40FD-A467-4D6A0EECBDA4}" type="presParOf" srcId="{93534D04-1F8F-49BE-AC04-7954F9FC9B4F}" destId="{41E29A0C-FBBB-4305-96EE-B05A4315DC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BC6EA8-3413-4BAA-B8A7-82C67D6C84C1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042D315C-4395-447F-A3A5-463E0A837F10}">
      <dgm:prSet phldrT="[Texto]"/>
      <dgm:spPr/>
      <dgm:t>
        <a:bodyPr/>
        <a:lstStyle/>
        <a:p>
          <a:pPr>
            <a:buFont typeface="+mj-lt"/>
            <a:buAutoNum type="arabicPeriod"/>
          </a:pPr>
          <a:r>
            <a:rPr lang="es-ES" b="1" dirty="0">
              <a:latin typeface="Times New Roman" panose="02020603050405020304" pitchFamily="18" charset="0"/>
              <a:cs typeface="Times New Roman" panose="02020603050405020304" pitchFamily="18" charset="0"/>
            </a:rPr>
            <a:t>Objetivo general: </a:t>
          </a:r>
          <a:r>
            <a:rPr lang="es-ES" dirty="0">
              <a:latin typeface="Times New Roman" panose="02020603050405020304" pitchFamily="18" charset="0"/>
              <a:cs typeface="Times New Roman" panose="02020603050405020304" pitchFamily="18" charset="0"/>
            </a:rPr>
            <a:t>Proponer y establecer nuevas presentaciones para las dietas del hospital San José mejorando el servicio de los pacientes.</a:t>
          </a:r>
          <a:endParaRPr lang="es-CO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09AAB-F319-4BCC-845F-B7D872F8A6DD}" type="parTrans" cxnId="{23ED3FEB-350A-4758-85B5-63210E2D6B7F}">
      <dgm:prSet/>
      <dgm:spPr/>
      <dgm:t>
        <a:bodyPr/>
        <a:lstStyle/>
        <a:p>
          <a:endParaRPr lang="es-CO"/>
        </a:p>
      </dgm:t>
    </dgm:pt>
    <dgm:pt modelId="{F02109F6-6DD1-4FF2-90EA-F9002CED03B3}" type="sibTrans" cxnId="{23ED3FEB-350A-4758-85B5-63210E2D6B7F}">
      <dgm:prSet/>
      <dgm:spPr/>
      <dgm:t>
        <a:bodyPr/>
        <a:lstStyle/>
        <a:p>
          <a:endParaRPr lang="es-CO"/>
        </a:p>
      </dgm:t>
    </dgm:pt>
    <dgm:pt modelId="{003A6AF7-E65F-489D-ADFD-162A10CC7066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cs typeface="Times New Roman" panose="02020603050405020304" pitchFamily="18" charset="0"/>
            </a:rPr>
            <a:t>Realizar un diagnóstico</a:t>
          </a:r>
          <a:endParaRPr lang="es-CO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0D7BD-6241-407D-8A4E-1D182FEE2FDC}" type="parTrans" cxnId="{45CE2516-927B-482C-BBBB-379DFEC9B19A}">
      <dgm:prSet/>
      <dgm:spPr/>
      <dgm:t>
        <a:bodyPr/>
        <a:lstStyle/>
        <a:p>
          <a:endParaRPr lang="es-CO"/>
        </a:p>
      </dgm:t>
    </dgm:pt>
    <dgm:pt modelId="{6969FC78-3E9A-4583-BEA7-FA3050A6EA6C}" type="sibTrans" cxnId="{45CE2516-927B-482C-BBBB-379DFEC9B19A}">
      <dgm:prSet/>
      <dgm:spPr/>
      <dgm:t>
        <a:bodyPr/>
        <a:lstStyle/>
        <a:p>
          <a:endParaRPr lang="es-CO"/>
        </a:p>
      </dgm:t>
    </dgm:pt>
    <dgm:pt modelId="{46916C3F-CABA-431C-9F2D-647B04C6D519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cs typeface="Times New Roman" panose="02020603050405020304" pitchFamily="18" charset="0"/>
            </a:rPr>
            <a:t>Mejorar el emplatado de las dietas Hipo sódicas</a:t>
          </a:r>
          <a:endParaRPr lang="es-CO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C9131F-A1D5-4223-AB2F-24FC681F773D}" type="parTrans" cxnId="{12B1571E-B590-4618-B1D2-79CFAA932CDC}">
      <dgm:prSet/>
      <dgm:spPr/>
      <dgm:t>
        <a:bodyPr/>
        <a:lstStyle/>
        <a:p>
          <a:endParaRPr lang="es-CO"/>
        </a:p>
      </dgm:t>
    </dgm:pt>
    <dgm:pt modelId="{57B8A84F-2715-4C04-A17F-4111F1DADA7B}" type="sibTrans" cxnId="{12B1571E-B590-4618-B1D2-79CFAA932CDC}">
      <dgm:prSet/>
      <dgm:spPr/>
      <dgm:t>
        <a:bodyPr/>
        <a:lstStyle/>
        <a:p>
          <a:endParaRPr lang="es-CO"/>
        </a:p>
      </dgm:t>
    </dgm:pt>
    <dgm:pt modelId="{C9734C7C-F494-48B6-9604-05574E543971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cs typeface="Times New Roman" panose="02020603050405020304" pitchFamily="18" charset="0"/>
            </a:rPr>
            <a:t>Evaluar el impacto de las nuevas presentaciones propuestas </a:t>
          </a:r>
          <a:endParaRPr lang="es-CO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5262-B903-4B80-9F4A-79DD2707F5B1}" type="parTrans" cxnId="{85550CFB-7763-450D-9CFC-0F859B8D1DF0}">
      <dgm:prSet/>
      <dgm:spPr/>
      <dgm:t>
        <a:bodyPr/>
        <a:lstStyle/>
        <a:p>
          <a:endParaRPr lang="es-CO"/>
        </a:p>
      </dgm:t>
    </dgm:pt>
    <dgm:pt modelId="{1F156E17-F9AB-412F-ACD1-D9B7326B5D37}" type="sibTrans" cxnId="{85550CFB-7763-450D-9CFC-0F859B8D1DF0}">
      <dgm:prSet/>
      <dgm:spPr/>
      <dgm:t>
        <a:bodyPr/>
        <a:lstStyle/>
        <a:p>
          <a:endParaRPr lang="es-CO"/>
        </a:p>
      </dgm:t>
    </dgm:pt>
    <dgm:pt modelId="{F221EF8C-9F11-4451-AF1A-046C65A0A6DE}" type="pres">
      <dgm:prSet presAssocID="{25BC6EA8-3413-4BAA-B8A7-82C67D6C84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C227398-8276-4620-85E9-BD7D9E730D40}" type="pres">
      <dgm:prSet presAssocID="{042D315C-4395-447F-A3A5-463E0A837F10}" presName="hierRoot1" presStyleCnt="0">
        <dgm:presLayoutVars>
          <dgm:hierBranch val="init"/>
        </dgm:presLayoutVars>
      </dgm:prSet>
      <dgm:spPr/>
    </dgm:pt>
    <dgm:pt modelId="{75763DDE-06EE-454F-88BE-DE959A189312}" type="pres">
      <dgm:prSet presAssocID="{042D315C-4395-447F-A3A5-463E0A837F10}" presName="rootComposite1" presStyleCnt="0"/>
      <dgm:spPr/>
    </dgm:pt>
    <dgm:pt modelId="{CC529325-229B-4BA3-B1C1-6A5C9C3C0ABE}" type="pres">
      <dgm:prSet presAssocID="{042D315C-4395-447F-A3A5-463E0A837F10}" presName="rootText1" presStyleLbl="node0" presStyleIdx="0" presStyleCnt="1" custScaleX="305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0E6CD7-6DF9-4696-9D81-A00C9DBC5D37}" type="pres">
      <dgm:prSet presAssocID="{042D315C-4395-447F-A3A5-463E0A837F1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27FA1D1-6E39-4134-9A69-E89CD139F97D}" type="pres">
      <dgm:prSet presAssocID="{042D315C-4395-447F-A3A5-463E0A837F10}" presName="hierChild2" presStyleCnt="0"/>
      <dgm:spPr/>
    </dgm:pt>
    <dgm:pt modelId="{838E8696-7382-4803-A7A2-7BCAC57684EF}" type="pres">
      <dgm:prSet presAssocID="{A110D7BD-6241-407D-8A4E-1D182FEE2FDC}" presName="Name37" presStyleLbl="parChTrans1D2" presStyleIdx="0" presStyleCnt="3"/>
      <dgm:spPr/>
      <dgm:t>
        <a:bodyPr/>
        <a:lstStyle/>
        <a:p>
          <a:endParaRPr lang="es-ES"/>
        </a:p>
      </dgm:t>
    </dgm:pt>
    <dgm:pt modelId="{E344EDE1-DC21-4412-B536-0FF8A80BE795}" type="pres">
      <dgm:prSet presAssocID="{003A6AF7-E65F-489D-ADFD-162A10CC7066}" presName="hierRoot2" presStyleCnt="0">
        <dgm:presLayoutVars>
          <dgm:hierBranch val="init"/>
        </dgm:presLayoutVars>
      </dgm:prSet>
      <dgm:spPr/>
    </dgm:pt>
    <dgm:pt modelId="{0F8BADBC-D013-48B5-97E0-3426E63C6E33}" type="pres">
      <dgm:prSet presAssocID="{003A6AF7-E65F-489D-ADFD-162A10CC7066}" presName="rootComposite" presStyleCnt="0"/>
      <dgm:spPr/>
    </dgm:pt>
    <dgm:pt modelId="{87011BC8-5836-40EB-A3CB-285759A1FBE6}" type="pres">
      <dgm:prSet presAssocID="{003A6AF7-E65F-489D-ADFD-162A10CC706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A3ABCF-6768-4F4F-B80C-A95ABAA1DB26}" type="pres">
      <dgm:prSet presAssocID="{003A6AF7-E65F-489D-ADFD-162A10CC7066}" presName="rootConnector" presStyleLbl="node2" presStyleIdx="0" presStyleCnt="3"/>
      <dgm:spPr/>
      <dgm:t>
        <a:bodyPr/>
        <a:lstStyle/>
        <a:p>
          <a:endParaRPr lang="es-ES"/>
        </a:p>
      </dgm:t>
    </dgm:pt>
    <dgm:pt modelId="{AE5AC6FF-5E3F-489E-B0D8-BE65EBB1C02E}" type="pres">
      <dgm:prSet presAssocID="{003A6AF7-E65F-489D-ADFD-162A10CC7066}" presName="hierChild4" presStyleCnt="0"/>
      <dgm:spPr/>
    </dgm:pt>
    <dgm:pt modelId="{E35470A4-C9EF-421F-931E-5CD23DAE4B4B}" type="pres">
      <dgm:prSet presAssocID="{003A6AF7-E65F-489D-ADFD-162A10CC7066}" presName="hierChild5" presStyleCnt="0"/>
      <dgm:spPr/>
    </dgm:pt>
    <dgm:pt modelId="{D1B8C58D-9116-4B67-8B2E-E3502F694706}" type="pres">
      <dgm:prSet presAssocID="{5EC9131F-A1D5-4223-AB2F-24FC681F773D}" presName="Name37" presStyleLbl="parChTrans1D2" presStyleIdx="1" presStyleCnt="3"/>
      <dgm:spPr/>
      <dgm:t>
        <a:bodyPr/>
        <a:lstStyle/>
        <a:p>
          <a:endParaRPr lang="es-ES"/>
        </a:p>
      </dgm:t>
    </dgm:pt>
    <dgm:pt modelId="{EB02072E-6287-4415-9C13-9E36584F33FA}" type="pres">
      <dgm:prSet presAssocID="{46916C3F-CABA-431C-9F2D-647B04C6D519}" presName="hierRoot2" presStyleCnt="0">
        <dgm:presLayoutVars>
          <dgm:hierBranch val="init"/>
        </dgm:presLayoutVars>
      </dgm:prSet>
      <dgm:spPr/>
    </dgm:pt>
    <dgm:pt modelId="{BEEE0C93-443A-40D2-8865-CC9CA7342392}" type="pres">
      <dgm:prSet presAssocID="{46916C3F-CABA-431C-9F2D-647B04C6D519}" presName="rootComposite" presStyleCnt="0"/>
      <dgm:spPr/>
    </dgm:pt>
    <dgm:pt modelId="{86B3EA35-728C-475C-A023-C832D0B469D9}" type="pres">
      <dgm:prSet presAssocID="{46916C3F-CABA-431C-9F2D-647B04C6D51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BF693E-4177-48B1-A578-B06F8C427D46}" type="pres">
      <dgm:prSet presAssocID="{46916C3F-CABA-431C-9F2D-647B04C6D519}" presName="rootConnector" presStyleLbl="node2" presStyleIdx="1" presStyleCnt="3"/>
      <dgm:spPr/>
      <dgm:t>
        <a:bodyPr/>
        <a:lstStyle/>
        <a:p>
          <a:endParaRPr lang="es-ES"/>
        </a:p>
      </dgm:t>
    </dgm:pt>
    <dgm:pt modelId="{305A335E-1E3F-417D-914E-0DAB524460F3}" type="pres">
      <dgm:prSet presAssocID="{46916C3F-CABA-431C-9F2D-647B04C6D519}" presName="hierChild4" presStyleCnt="0"/>
      <dgm:spPr/>
    </dgm:pt>
    <dgm:pt modelId="{727F8A60-D27F-4A79-9693-DBB1637EA905}" type="pres">
      <dgm:prSet presAssocID="{46916C3F-CABA-431C-9F2D-647B04C6D519}" presName="hierChild5" presStyleCnt="0"/>
      <dgm:spPr/>
    </dgm:pt>
    <dgm:pt modelId="{E42C16BD-3A48-42E8-9D22-A4B782A50016}" type="pres">
      <dgm:prSet presAssocID="{0A8E5262-B903-4B80-9F4A-79DD2707F5B1}" presName="Name37" presStyleLbl="parChTrans1D2" presStyleIdx="2" presStyleCnt="3"/>
      <dgm:spPr/>
      <dgm:t>
        <a:bodyPr/>
        <a:lstStyle/>
        <a:p>
          <a:endParaRPr lang="es-ES"/>
        </a:p>
      </dgm:t>
    </dgm:pt>
    <dgm:pt modelId="{AEA2C9F6-C94E-497B-AD51-8F7E8F0D14C2}" type="pres">
      <dgm:prSet presAssocID="{C9734C7C-F494-48B6-9604-05574E543971}" presName="hierRoot2" presStyleCnt="0">
        <dgm:presLayoutVars>
          <dgm:hierBranch val="init"/>
        </dgm:presLayoutVars>
      </dgm:prSet>
      <dgm:spPr/>
    </dgm:pt>
    <dgm:pt modelId="{3CD4DCA6-E4DD-41F5-889C-008681AC95F3}" type="pres">
      <dgm:prSet presAssocID="{C9734C7C-F494-48B6-9604-05574E543971}" presName="rootComposite" presStyleCnt="0"/>
      <dgm:spPr/>
    </dgm:pt>
    <dgm:pt modelId="{3F24DAAC-B178-412C-B3C9-72B113383734}" type="pres">
      <dgm:prSet presAssocID="{C9734C7C-F494-48B6-9604-05574E54397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8E6839-DEAE-4FD4-860B-6166B58CBA74}" type="pres">
      <dgm:prSet presAssocID="{C9734C7C-F494-48B6-9604-05574E543971}" presName="rootConnector" presStyleLbl="node2" presStyleIdx="2" presStyleCnt="3"/>
      <dgm:spPr/>
      <dgm:t>
        <a:bodyPr/>
        <a:lstStyle/>
        <a:p>
          <a:endParaRPr lang="es-ES"/>
        </a:p>
      </dgm:t>
    </dgm:pt>
    <dgm:pt modelId="{CECDEFB9-C4FB-4D44-A00B-07A3AF88CBA5}" type="pres">
      <dgm:prSet presAssocID="{C9734C7C-F494-48B6-9604-05574E543971}" presName="hierChild4" presStyleCnt="0"/>
      <dgm:spPr/>
    </dgm:pt>
    <dgm:pt modelId="{F37640D7-A665-477B-8318-72BBC69390BC}" type="pres">
      <dgm:prSet presAssocID="{C9734C7C-F494-48B6-9604-05574E543971}" presName="hierChild5" presStyleCnt="0"/>
      <dgm:spPr/>
    </dgm:pt>
    <dgm:pt modelId="{96C44855-C0B3-461B-97B6-A8781386A158}" type="pres">
      <dgm:prSet presAssocID="{042D315C-4395-447F-A3A5-463E0A837F10}" presName="hierChild3" presStyleCnt="0"/>
      <dgm:spPr/>
    </dgm:pt>
  </dgm:ptLst>
  <dgm:cxnLst>
    <dgm:cxn modelId="{23ED3FEB-350A-4758-85B5-63210E2D6B7F}" srcId="{25BC6EA8-3413-4BAA-B8A7-82C67D6C84C1}" destId="{042D315C-4395-447F-A3A5-463E0A837F10}" srcOrd="0" destOrd="0" parTransId="{80109AAB-F319-4BCC-845F-B7D872F8A6DD}" sibTransId="{F02109F6-6DD1-4FF2-90EA-F9002CED03B3}"/>
    <dgm:cxn modelId="{45CE2516-927B-482C-BBBB-379DFEC9B19A}" srcId="{042D315C-4395-447F-A3A5-463E0A837F10}" destId="{003A6AF7-E65F-489D-ADFD-162A10CC7066}" srcOrd="0" destOrd="0" parTransId="{A110D7BD-6241-407D-8A4E-1D182FEE2FDC}" sibTransId="{6969FC78-3E9A-4583-BEA7-FA3050A6EA6C}"/>
    <dgm:cxn modelId="{984D1665-A88C-46A4-88A9-CF8A2FDE6EF4}" type="presOf" srcId="{042D315C-4395-447F-A3A5-463E0A837F10}" destId="{C90E6CD7-6DF9-4696-9D81-A00C9DBC5D37}" srcOrd="1" destOrd="0" presId="urn:microsoft.com/office/officeart/2005/8/layout/orgChart1"/>
    <dgm:cxn modelId="{B245519F-970A-44FD-B2E2-13410EB26577}" type="presOf" srcId="{C9734C7C-F494-48B6-9604-05574E543971}" destId="{3F24DAAC-B178-412C-B3C9-72B113383734}" srcOrd="0" destOrd="0" presId="urn:microsoft.com/office/officeart/2005/8/layout/orgChart1"/>
    <dgm:cxn modelId="{85550CFB-7763-450D-9CFC-0F859B8D1DF0}" srcId="{042D315C-4395-447F-A3A5-463E0A837F10}" destId="{C9734C7C-F494-48B6-9604-05574E543971}" srcOrd="2" destOrd="0" parTransId="{0A8E5262-B903-4B80-9F4A-79DD2707F5B1}" sibTransId="{1F156E17-F9AB-412F-ACD1-D9B7326B5D37}"/>
    <dgm:cxn modelId="{BF7AE25E-8D7A-437E-838F-B3789CFCDBAC}" type="presOf" srcId="{5EC9131F-A1D5-4223-AB2F-24FC681F773D}" destId="{D1B8C58D-9116-4B67-8B2E-E3502F694706}" srcOrd="0" destOrd="0" presId="urn:microsoft.com/office/officeart/2005/8/layout/orgChart1"/>
    <dgm:cxn modelId="{772C93E8-5532-4A95-BB19-6C742DB95461}" type="presOf" srcId="{003A6AF7-E65F-489D-ADFD-162A10CC7066}" destId="{87011BC8-5836-40EB-A3CB-285759A1FBE6}" srcOrd="0" destOrd="0" presId="urn:microsoft.com/office/officeart/2005/8/layout/orgChart1"/>
    <dgm:cxn modelId="{C6C4F13A-06AC-4791-BA41-B9C7BB6780DE}" type="presOf" srcId="{46916C3F-CABA-431C-9F2D-647B04C6D519}" destId="{86B3EA35-728C-475C-A023-C832D0B469D9}" srcOrd="0" destOrd="0" presId="urn:microsoft.com/office/officeart/2005/8/layout/orgChart1"/>
    <dgm:cxn modelId="{F5334571-C3F8-4EEF-9464-6C86C0622904}" type="presOf" srcId="{25BC6EA8-3413-4BAA-B8A7-82C67D6C84C1}" destId="{F221EF8C-9F11-4451-AF1A-046C65A0A6DE}" srcOrd="0" destOrd="0" presId="urn:microsoft.com/office/officeart/2005/8/layout/orgChart1"/>
    <dgm:cxn modelId="{E4026E29-7320-4CDA-8FF4-1D82DE96C48C}" type="presOf" srcId="{A110D7BD-6241-407D-8A4E-1D182FEE2FDC}" destId="{838E8696-7382-4803-A7A2-7BCAC57684EF}" srcOrd="0" destOrd="0" presId="urn:microsoft.com/office/officeart/2005/8/layout/orgChart1"/>
    <dgm:cxn modelId="{3FC28771-7255-4BD3-9272-5FD3C09C94D8}" type="presOf" srcId="{46916C3F-CABA-431C-9F2D-647B04C6D519}" destId="{6ABF693E-4177-48B1-A578-B06F8C427D46}" srcOrd="1" destOrd="0" presId="urn:microsoft.com/office/officeart/2005/8/layout/orgChart1"/>
    <dgm:cxn modelId="{6412513B-16F7-4287-9A0D-3074C13DF82A}" type="presOf" srcId="{042D315C-4395-447F-A3A5-463E0A837F10}" destId="{CC529325-229B-4BA3-B1C1-6A5C9C3C0ABE}" srcOrd="0" destOrd="0" presId="urn:microsoft.com/office/officeart/2005/8/layout/orgChart1"/>
    <dgm:cxn modelId="{EF0C6FB6-A30F-401B-BDFD-FDAB33E79021}" type="presOf" srcId="{003A6AF7-E65F-489D-ADFD-162A10CC7066}" destId="{0CA3ABCF-6768-4F4F-B80C-A95ABAA1DB26}" srcOrd="1" destOrd="0" presId="urn:microsoft.com/office/officeart/2005/8/layout/orgChart1"/>
    <dgm:cxn modelId="{C5DF409C-E159-4251-8009-A8CDC2906966}" type="presOf" srcId="{C9734C7C-F494-48B6-9604-05574E543971}" destId="{008E6839-DEAE-4FD4-860B-6166B58CBA74}" srcOrd="1" destOrd="0" presId="urn:microsoft.com/office/officeart/2005/8/layout/orgChart1"/>
    <dgm:cxn modelId="{12B1571E-B590-4618-B1D2-79CFAA932CDC}" srcId="{042D315C-4395-447F-A3A5-463E0A837F10}" destId="{46916C3F-CABA-431C-9F2D-647B04C6D519}" srcOrd="1" destOrd="0" parTransId="{5EC9131F-A1D5-4223-AB2F-24FC681F773D}" sibTransId="{57B8A84F-2715-4C04-A17F-4111F1DADA7B}"/>
    <dgm:cxn modelId="{1A57E234-377C-490C-87B6-AFEB5291E5AC}" type="presOf" srcId="{0A8E5262-B903-4B80-9F4A-79DD2707F5B1}" destId="{E42C16BD-3A48-42E8-9D22-A4B782A50016}" srcOrd="0" destOrd="0" presId="urn:microsoft.com/office/officeart/2005/8/layout/orgChart1"/>
    <dgm:cxn modelId="{EAD7EFF3-4307-466A-A55B-3AC855B635CC}" type="presParOf" srcId="{F221EF8C-9F11-4451-AF1A-046C65A0A6DE}" destId="{1C227398-8276-4620-85E9-BD7D9E730D40}" srcOrd="0" destOrd="0" presId="urn:microsoft.com/office/officeart/2005/8/layout/orgChart1"/>
    <dgm:cxn modelId="{B1CF2706-919C-468F-B538-D0AE8E19B17D}" type="presParOf" srcId="{1C227398-8276-4620-85E9-BD7D9E730D40}" destId="{75763DDE-06EE-454F-88BE-DE959A189312}" srcOrd="0" destOrd="0" presId="urn:microsoft.com/office/officeart/2005/8/layout/orgChart1"/>
    <dgm:cxn modelId="{B23F60C0-FC0B-4E87-8A80-D34DDF731705}" type="presParOf" srcId="{75763DDE-06EE-454F-88BE-DE959A189312}" destId="{CC529325-229B-4BA3-B1C1-6A5C9C3C0ABE}" srcOrd="0" destOrd="0" presId="urn:microsoft.com/office/officeart/2005/8/layout/orgChart1"/>
    <dgm:cxn modelId="{14B556B7-BE9E-4942-859C-8DE89C109FB9}" type="presParOf" srcId="{75763DDE-06EE-454F-88BE-DE959A189312}" destId="{C90E6CD7-6DF9-4696-9D81-A00C9DBC5D37}" srcOrd="1" destOrd="0" presId="urn:microsoft.com/office/officeart/2005/8/layout/orgChart1"/>
    <dgm:cxn modelId="{0334AEF0-23D3-4EC4-A762-8A6F501BE977}" type="presParOf" srcId="{1C227398-8276-4620-85E9-BD7D9E730D40}" destId="{427FA1D1-6E39-4134-9A69-E89CD139F97D}" srcOrd="1" destOrd="0" presId="urn:microsoft.com/office/officeart/2005/8/layout/orgChart1"/>
    <dgm:cxn modelId="{065A1BB4-BF35-456A-B506-22087210CD60}" type="presParOf" srcId="{427FA1D1-6E39-4134-9A69-E89CD139F97D}" destId="{838E8696-7382-4803-A7A2-7BCAC57684EF}" srcOrd="0" destOrd="0" presId="urn:microsoft.com/office/officeart/2005/8/layout/orgChart1"/>
    <dgm:cxn modelId="{A38644B5-CFA4-47F4-8567-ED865E4EF6CE}" type="presParOf" srcId="{427FA1D1-6E39-4134-9A69-E89CD139F97D}" destId="{E344EDE1-DC21-4412-B536-0FF8A80BE795}" srcOrd="1" destOrd="0" presId="urn:microsoft.com/office/officeart/2005/8/layout/orgChart1"/>
    <dgm:cxn modelId="{7FCC0DFB-B44F-40D4-97EB-95383DA123A5}" type="presParOf" srcId="{E344EDE1-DC21-4412-B536-0FF8A80BE795}" destId="{0F8BADBC-D013-48B5-97E0-3426E63C6E33}" srcOrd="0" destOrd="0" presId="urn:microsoft.com/office/officeart/2005/8/layout/orgChart1"/>
    <dgm:cxn modelId="{F83E552E-C794-495A-A023-8FE5622FAB5F}" type="presParOf" srcId="{0F8BADBC-D013-48B5-97E0-3426E63C6E33}" destId="{87011BC8-5836-40EB-A3CB-285759A1FBE6}" srcOrd="0" destOrd="0" presId="urn:microsoft.com/office/officeart/2005/8/layout/orgChart1"/>
    <dgm:cxn modelId="{7AA929A0-68ED-4F82-900B-8F53236BE900}" type="presParOf" srcId="{0F8BADBC-D013-48B5-97E0-3426E63C6E33}" destId="{0CA3ABCF-6768-4F4F-B80C-A95ABAA1DB26}" srcOrd="1" destOrd="0" presId="urn:microsoft.com/office/officeart/2005/8/layout/orgChart1"/>
    <dgm:cxn modelId="{6BBA17DC-D079-4CA3-9816-46A1C3BB0FF1}" type="presParOf" srcId="{E344EDE1-DC21-4412-B536-0FF8A80BE795}" destId="{AE5AC6FF-5E3F-489E-B0D8-BE65EBB1C02E}" srcOrd="1" destOrd="0" presId="urn:microsoft.com/office/officeart/2005/8/layout/orgChart1"/>
    <dgm:cxn modelId="{E02B2032-7B19-45AC-BB8D-B8A344678281}" type="presParOf" srcId="{E344EDE1-DC21-4412-B536-0FF8A80BE795}" destId="{E35470A4-C9EF-421F-931E-5CD23DAE4B4B}" srcOrd="2" destOrd="0" presId="urn:microsoft.com/office/officeart/2005/8/layout/orgChart1"/>
    <dgm:cxn modelId="{3751434F-85F4-4AF1-A425-DA6C7BBFA9E6}" type="presParOf" srcId="{427FA1D1-6E39-4134-9A69-E89CD139F97D}" destId="{D1B8C58D-9116-4B67-8B2E-E3502F694706}" srcOrd="2" destOrd="0" presId="urn:microsoft.com/office/officeart/2005/8/layout/orgChart1"/>
    <dgm:cxn modelId="{1855B8C7-88A1-476D-9894-80C41FC0F59C}" type="presParOf" srcId="{427FA1D1-6E39-4134-9A69-E89CD139F97D}" destId="{EB02072E-6287-4415-9C13-9E36584F33FA}" srcOrd="3" destOrd="0" presId="urn:microsoft.com/office/officeart/2005/8/layout/orgChart1"/>
    <dgm:cxn modelId="{FD64B549-BEE9-4A8C-80BC-FC6F4281DC6C}" type="presParOf" srcId="{EB02072E-6287-4415-9C13-9E36584F33FA}" destId="{BEEE0C93-443A-40D2-8865-CC9CA7342392}" srcOrd="0" destOrd="0" presId="urn:microsoft.com/office/officeart/2005/8/layout/orgChart1"/>
    <dgm:cxn modelId="{CB1BA1DD-77AA-4396-9579-388702B612BD}" type="presParOf" srcId="{BEEE0C93-443A-40D2-8865-CC9CA7342392}" destId="{86B3EA35-728C-475C-A023-C832D0B469D9}" srcOrd="0" destOrd="0" presId="urn:microsoft.com/office/officeart/2005/8/layout/orgChart1"/>
    <dgm:cxn modelId="{9751A9F4-CAD1-4EC8-B4B2-1685C36DDEF8}" type="presParOf" srcId="{BEEE0C93-443A-40D2-8865-CC9CA7342392}" destId="{6ABF693E-4177-48B1-A578-B06F8C427D46}" srcOrd="1" destOrd="0" presId="urn:microsoft.com/office/officeart/2005/8/layout/orgChart1"/>
    <dgm:cxn modelId="{42D37FBD-6307-4AB8-AAB7-72CC55F79C9B}" type="presParOf" srcId="{EB02072E-6287-4415-9C13-9E36584F33FA}" destId="{305A335E-1E3F-417D-914E-0DAB524460F3}" srcOrd="1" destOrd="0" presId="urn:microsoft.com/office/officeart/2005/8/layout/orgChart1"/>
    <dgm:cxn modelId="{27225904-1CEA-4CA5-B1A7-2E1D5D7CAD70}" type="presParOf" srcId="{EB02072E-6287-4415-9C13-9E36584F33FA}" destId="{727F8A60-D27F-4A79-9693-DBB1637EA905}" srcOrd="2" destOrd="0" presId="urn:microsoft.com/office/officeart/2005/8/layout/orgChart1"/>
    <dgm:cxn modelId="{624F5AA2-41EA-4F01-B261-EFE4DBACB2CB}" type="presParOf" srcId="{427FA1D1-6E39-4134-9A69-E89CD139F97D}" destId="{E42C16BD-3A48-42E8-9D22-A4B782A50016}" srcOrd="4" destOrd="0" presId="urn:microsoft.com/office/officeart/2005/8/layout/orgChart1"/>
    <dgm:cxn modelId="{051E1F5C-F712-4816-B713-FDCAF49E14C0}" type="presParOf" srcId="{427FA1D1-6E39-4134-9A69-E89CD139F97D}" destId="{AEA2C9F6-C94E-497B-AD51-8F7E8F0D14C2}" srcOrd="5" destOrd="0" presId="urn:microsoft.com/office/officeart/2005/8/layout/orgChart1"/>
    <dgm:cxn modelId="{2FE14B0B-B40C-4BE3-9F66-A877C6908F35}" type="presParOf" srcId="{AEA2C9F6-C94E-497B-AD51-8F7E8F0D14C2}" destId="{3CD4DCA6-E4DD-41F5-889C-008681AC95F3}" srcOrd="0" destOrd="0" presId="urn:microsoft.com/office/officeart/2005/8/layout/orgChart1"/>
    <dgm:cxn modelId="{E9FBEBA9-64C5-4FB0-8C44-30513D80BFAA}" type="presParOf" srcId="{3CD4DCA6-E4DD-41F5-889C-008681AC95F3}" destId="{3F24DAAC-B178-412C-B3C9-72B113383734}" srcOrd="0" destOrd="0" presId="urn:microsoft.com/office/officeart/2005/8/layout/orgChart1"/>
    <dgm:cxn modelId="{497A1A0B-1B98-4568-96F3-3F2E382F1560}" type="presParOf" srcId="{3CD4DCA6-E4DD-41F5-889C-008681AC95F3}" destId="{008E6839-DEAE-4FD4-860B-6166B58CBA74}" srcOrd="1" destOrd="0" presId="urn:microsoft.com/office/officeart/2005/8/layout/orgChart1"/>
    <dgm:cxn modelId="{9D852D1E-7F40-45C2-A26F-23635EA126EF}" type="presParOf" srcId="{AEA2C9F6-C94E-497B-AD51-8F7E8F0D14C2}" destId="{CECDEFB9-C4FB-4D44-A00B-07A3AF88CBA5}" srcOrd="1" destOrd="0" presId="urn:microsoft.com/office/officeart/2005/8/layout/orgChart1"/>
    <dgm:cxn modelId="{20EFA3CE-1529-44EE-AC40-A6E936664CCD}" type="presParOf" srcId="{AEA2C9F6-C94E-497B-AD51-8F7E8F0D14C2}" destId="{F37640D7-A665-477B-8318-72BBC69390BC}" srcOrd="2" destOrd="0" presId="urn:microsoft.com/office/officeart/2005/8/layout/orgChart1"/>
    <dgm:cxn modelId="{80F2F3A2-4CC7-4B30-975B-2F6D83DB4412}" type="presParOf" srcId="{1C227398-8276-4620-85E9-BD7D9E730D40}" destId="{96C44855-C0B3-461B-97B6-A8781386A1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3DB27-76AA-4333-86E6-50D606D2FFDC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808F146C-7831-42E2-8D63-3EE877AB1554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ea typeface="Calibri" panose="020F0502020204030204" pitchFamily="34" charset="0"/>
            </a:rPr>
            <a:t>La primera correspondiente a un diagnóstico: Por Observación </a:t>
          </a:r>
          <a:endParaRPr lang="es-CO" dirty="0"/>
        </a:p>
      </dgm:t>
    </dgm:pt>
    <dgm:pt modelId="{1F2F75EF-E72F-4C7C-93FA-2B120128F9FE}" type="parTrans" cxnId="{9DA9F02B-4558-43C3-AE9C-C288E76020AB}">
      <dgm:prSet/>
      <dgm:spPr/>
      <dgm:t>
        <a:bodyPr/>
        <a:lstStyle/>
        <a:p>
          <a:endParaRPr lang="es-CO"/>
        </a:p>
      </dgm:t>
    </dgm:pt>
    <dgm:pt modelId="{BFF2FAA9-1D12-447F-81E0-73EFF2DBA741}" type="sibTrans" cxnId="{9DA9F02B-4558-43C3-AE9C-C288E76020AB}">
      <dgm:prSet/>
      <dgm:spPr/>
      <dgm:t>
        <a:bodyPr/>
        <a:lstStyle/>
        <a:p>
          <a:endParaRPr lang="es-CO"/>
        </a:p>
      </dgm:t>
    </dgm:pt>
    <dgm:pt modelId="{788413DD-CE04-46DA-9DF2-6B4437943016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ea typeface="Calibri" panose="020F0502020204030204" pitchFamily="34" charset="0"/>
            </a:rPr>
            <a:t>La segunda estandarización de recetas </a:t>
          </a:r>
          <a:endParaRPr lang="es-CO" dirty="0"/>
        </a:p>
      </dgm:t>
    </dgm:pt>
    <dgm:pt modelId="{B4D00A5C-B90E-4D19-8199-78AD1C6B951A}" type="parTrans" cxnId="{D5D9C2F9-18C2-4A45-822B-F79265AEF36E}">
      <dgm:prSet/>
      <dgm:spPr/>
      <dgm:t>
        <a:bodyPr/>
        <a:lstStyle/>
        <a:p>
          <a:endParaRPr lang="es-CO"/>
        </a:p>
      </dgm:t>
    </dgm:pt>
    <dgm:pt modelId="{9CB1C199-4561-4F53-994F-58E7373706BF}" type="sibTrans" cxnId="{D5D9C2F9-18C2-4A45-822B-F79265AEF36E}">
      <dgm:prSet/>
      <dgm:spPr/>
      <dgm:t>
        <a:bodyPr/>
        <a:lstStyle/>
        <a:p>
          <a:endParaRPr lang="es-CO"/>
        </a:p>
      </dgm:t>
    </dgm:pt>
    <dgm:pt modelId="{3E3C0FEF-9979-4C58-BA7D-F49B97C755B3}">
      <dgm:prSet phldrT="[Texto]"/>
      <dgm:spPr/>
      <dgm:t>
        <a:bodyPr/>
        <a:lstStyle/>
        <a:p>
          <a:r>
            <a:rPr lang="es-ES" dirty="0">
              <a:latin typeface="Times New Roman" panose="02020603050405020304" pitchFamily="18" charset="0"/>
              <a:ea typeface="Calibri" panose="020F0502020204030204" pitchFamily="34" charset="0"/>
            </a:rPr>
            <a:t>La tercera en la aceptación de los productos: Medir Impacto</a:t>
          </a:r>
          <a:endParaRPr lang="es-CO" dirty="0"/>
        </a:p>
      </dgm:t>
    </dgm:pt>
    <dgm:pt modelId="{397DD44B-29DF-4CFA-A79B-D1979C86D6A6}" type="parTrans" cxnId="{CA9B1F8A-09EB-4026-8E1E-394021076320}">
      <dgm:prSet/>
      <dgm:spPr/>
      <dgm:t>
        <a:bodyPr/>
        <a:lstStyle/>
        <a:p>
          <a:endParaRPr lang="es-CO"/>
        </a:p>
      </dgm:t>
    </dgm:pt>
    <dgm:pt modelId="{7915A379-96B5-4AA6-BD50-0741441B9024}" type="sibTrans" cxnId="{CA9B1F8A-09EB-4026-8E1E-394021076320}">
      <dgm:prSet/>
      <dgm:spPr/>
      <dgm:t>
        <a:bodyPr/>
        <a:lstStyle/>
        <a:p>
          <a:endParaRPr lang="es-CO"/>
        </a:p>
      </dgm:t>
    </dgm:pt>
    <dgm:pt modelId="{93F1E505-15F8-4497-9C72-5031CCDF1AE7}" type="pres">
      <dgm:prSet presAssocID="{8C13DB27-76AA-4333-86E6-50D606D2FFD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934A8E-291D-4EB8-A9DF-B43BA6B4CD68}" type="pres">
      <dgm:prSet presAssocID="{8C13DB27-76AA-4333-86E6-50D606D2FFDC}" presName="cycle" presStyleCnt="0"/>
      <dgm:spPr/>
    </dgm:pt>
    <dgm:pt modelId="{9E4D2006-0FED-4915-864D-0AAB89B9F4F5}" type="pres">
      <dgm:prSet presAssocID="{808F146C-7831-42E2-8D63-3EE877AB1554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941399-0C53-4A65-BC3B-AAA7F4EE03AD}" type="pres">
      <dgm:prSet presAssocID="{BFF2FAA9-1D12-447F-81E0-73EFF2DBA741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B15554DC-0A46-4FD9-834D-35B67D696861}" type="pres">
      <dgm:prSet presAssocID="{788413DD-CE04-46DA-9DF2-6B4437943016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7EECED-94C2-4C4A-A6FB-CD1DE528AC16}" type="pres">
      <dgm:prSet presAssocID="{3E3C0FEF-9979-4C58-BA7D-F49B97C755B3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A9F02B-4558-43C3-AE9C-C288E76020AB}" srcId="{8C13DB27-76AA-4333-86E6-50D606D2FFDC}" destId="{808F146C-7831-42E2-8D63-3EE877AB1554}" srcOrd="0" destOrd="0" parTransId="{1F2F75EF-E72F-4C7C-93FA-2B120128F9FE}" sibTransId="{BFF2FAA9-1D12-447F-81E0-73EFF2DBA741}"/>
    <dgm:cxn modelId="{D5D9C2F9-18C2-4A45-822B-F79265AEF36E}" srcId="{8C13DB27-76AA-4333-86E6-50D606D2FFDC}" destId="{788413DD-CE04-46DA-9DF2-6B4437943016}" srcOrd="1" destOrd="0" parTransId="{B4D00A5C-B90E-4D19-8199-78AD1C6B951A}" sibTransId="{9CB1C199-4561-4F53-994F-58E7373706BF}"/>
    <dgm:cxn modelId="{CA9B1F8A-09EB-4026-8E1E-394021076320}" srcId="{8C13DB27-76AA-4333-86E6-50D606D2FFDC}" destId="{3E3C0FEF-9979-4C58-BA7D-F49B97C755B3}" srcOrd="2" destOrd="0" parTransId="{397DD44B-29DF-4CFA-A79B-D1979C86D6A6}" sibTransId="{7915A379-96B5-4AA6-BD50-0741441B9024}"/>
    <dgm:cxn modelId="{2D0DD8F4-F3DC-4DAE-8205-021BACD19E71}" type="presOf" srcId="{808F146C-7831-42E2-8D63-3EE877AB1554}" destId="{9E4D2006-0FED-4915-864D-0AAB89B9F4F5}" srcOrd="0" destOrd="0" presId="urn:microsoft.com/office/officeart/2005/8/layout/cycle3"/>
    <dgm:cxn modelId="{4479EFFC-1CF3-4521-9CEB-A05436B65734}" type="presOf" srcId="{3E3C0FEF-9979-4C58-BA7D-F49B97C755B3}" destId="{A77EECED-94C2-4C4A-A6FB-CD1DE528AC16}" srcOrd="0" destOrd="0" presId="urn:microsoft.com/office/officeart/2005/8/layout/cycle3"/>
    <dgm:cxn modelId="{60F85EE6-1FC9-4A78-848F-7868B4CC4CFB}" type="presOf" srcId="{788413DD-CE04-46DA-9DF2-6B4437943016}" destId="{B15554DC-0A46-4FD9-834D-35B67D696861}" srcOrd="0" destOrd="0" presId="urn:microsoft.com/office/officeart/2005/8/layout/cycle3"/>
    <dgm:cxn modelId="{8DD77E1E-BFD7-468D-954D-D6E2813AF70A}" type="presOf" srcId="{BFF2FAA9-1D12-447F-81E0-73EFF2DBA741}" destId="{BD941399-0C53-4A65-BC3B-AAA7F4EE03AD}" srcOrd="0" destOrd="0" presId="urn:microsoft.com/office/officeart/2005/8/layout/cycle3"/>
    <dgm:cxn modelId="{EA036E8F-E6F9-451E-8A15-CE1054C96713}" type="presOf" srcId="{8C13DB27-76AA-4333-86E6-50D606D2FFDC}" destId="{93F1E505-15F8-4497-9C72-5031CCDF1AE7}" srcOrd="0" destOrd="0" presId="urn:microsoft.com/office/officeart/2005/8/layout/cycle3"/>
    <dgm:cxn modelId="{E0B72559-CC3B-4F86-A099-E1A327211A1B}" type="presParOf" srcId="{93F1E505-15F8-4497-9C72-5031CCDF1AE7}" destId="{50934A8E-291D-4EB8-A9DF-B43BA6B4CD68}" srcOrd="0" destOrd="0" presId="urn:microsoft.com/office/officeart/2005/8/layout/cycle3"/>
    <dgm:cxn modelId="{58321129-F940-4B01-8EE7-5C9CE9A3F60E}" type="presParOf" srcId="{50934A8E-291D-4EB8-A9DF-B43BA6B4CD68}" destId="{9E4D2006-0FED-4915-864D-0AAB89B9F4F5}" srcOrd="0" destOrd="0" presId="urn:microsoft.com/office/officeart/2005/8/layout/cycle3"/>
    <dgm:cxn modelId="{AF280D1C-3777-4BFA-A669-979D0B424E66}" type="presParOf" srcId="{50934A8E-291D-4EB8-A9DF-B43BA6B4CD68}" destId="{BD941399-0C53-4A65-BC3B-AAA7F4EE03AD}" srcOrd="1" destOrd="0" presId="urn:microsoft.com/office/officeart/2005/8/layout/cycle3"/>
    <dgm:cxn modelId="{22A33D40-44E3-4A30-8927-34FC41665710}" type="presParOf" srcId="{50934A8E-291D-4EB8-A9DF-B43BA6B4CD68}" destId="{B15554DC-0A46-4FD9-834D-35B67D696861}" srcOrd="2" destOrd="0" presId="urn:microsoft.com/office/officeart/2005/8/layout/cycle3"/>
    <dgm:cxn modelId="{23CB3B09-2BEF-4E2D-92DB-47130523DE94}" type="presParOf" srcId="{50934A8E-291D-4EB8-A9DF-B43BA6B4CD68}" destId="{A77EECED-94C2-4C4A-A6FB-CD1DE528AC16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5FF78-0051-45E2-B8E4-D4142620BCA4}">
      <dsp:nvSpPr>
        <dsp:cNvPr id="0" name=""/>
        <dsp:cNvSpPr/>
      </dsp:nvSpPr>
      <dsp:spPr>
        <a:xfrm>
          <a:off x="-6307705" y="-921671"/>
          <a:ext cx="7736251" cy="7170499"/>
        </a:xfrm>
        <a:prstGeom prst="blockArc">
          <a:avLst>
            <a:gd name="adj1" fmla="val 18900000"/>
            <a:gd name="adj2" fmla="val 2700000"/>
            <a:gd name="adj3" fmla="val 301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18783-10AD-4AAA-942A-83C42A3042D2}">
      <dsp:nvSpPr>
        <dsp:cNvPr id="0" name=""/>
        <dsp:cNvSpPr/>
      </dsp:nvSpPr>
      <dsp:spPr>
        <a:xfrm>
          <a:off x="368300" y="242172"/>
          <a:ext cx="6640610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Introducción</a:t>
          </a:r>
        </a:p>
      </dsp:txBody>
      <dsp:txXfrm>
        <a:off x="368300" y="242172"/>
        <a:ext cx="6640610" cy="484132"/>
      </dsp:txXfrm>
    </dsp:sp>
    <dsp:sp modelId="{2CD926FF-6054-4E85-9A6A-AA533011EDAF}">
      <dsp:nvSpPr>
        <dsp:cNvPr id="0" name=""/>
        <dsp:cNvSpPr/>
      </dsp:nvSpPr>
      <dsp:spPr>
        <a:xfrm>
          <a:off x="65717" y="181656"/>
          <a:ext cx="605165" cy="605165"/>
        </a:xfrm>
        <a:prstGeom prst="ellipse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9E6112EE-F6FF-424E-A496-5DAA9DD03405}">
      <dsp:nvSpPr>
        <dsp:cNvPr id="0" name=""/>
        <dsp:cNvSpPr/>
      </dsp:nvSpPr>
      <dsp:spPr>
        <a:xfrm>
          <a:off x="806725" y="968796"/>
          <a:ext cx="6202185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Planteamiento del problema</a:t>
          </a:r>
        </a:p>
      </dsp:txBody>
      <dsp:txXfrm>
        <a:off x="806725" y="968796"/>
        <a:ext cx="6202185" cy="484132"/>
      </dsp:txXfrm>
    </dsp:sp>
    <dsp:sp modelId="{EE55B7D9-6622-4793-9736-84013F2CAE5C}">
      <dsp:nvSpPr>
        <dsp:cNvPr id="0" name=""/>
        <dsp:cNvSpPr/>
      </dsp:nvSpPr>
      <dsp:spPr>
        <a:xfrm>
          <a:off x="504142" y="908280"/>
          <a:ext cx="605165" cy="605165"/>
        </a:xfrm>
        <a:prstGeom prst="ellipse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1902E1DA-4816-40CD-BD5C-9FB171D80E9E}">
      <dsp:nvSpPr>
        <dsp:cNvPr id="0" name=""/>
        <dsp:cNvSpPr/>
      </dsp:nvSpPr>
      <dsp:spPr>
        <a:xfrm>
          <a:off x="1046980" y="1694888"/>
          <a:ext cx="5961930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Objetivos</a:t>
          </a:r>
        </a:p>
      </dsp:txBody>
      <dsp:txXfrm>
        <a:off x="1046980" y="1694888"/>
        <a:ext cx="5961930" cy="484132"/>
      </dsp:txXfrm>
    </dsp:sp>
    <dsp:sp modelId="{BA63B750-3157-4A99-BAE2-780F194A30EF}">
      <dsp:nvSpPr>
        <dsp:cNvPr id="0" name=""/>
        <dsp:cNvSpPr/>
      </dsp:nvSpPr>
      <dsp:spPr>
        <a:xfrm>
          <a:off x="744397" y="1634371"/>
          <a:ext cx="605165" cy="605165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E4A2218-C6EA-479D-974B-330FC41EF630}">
      <dsp:nvSpPr>
        <dsp:cNvPr id="0" name=""/>
        <dsp:cNvSpPr/>
      </dsp:nvSpPr>
      <dsp:spPr>
        <a:xfrm>
          <a:off x="1112891" y="2421512"/>
          <a:ext cx="5906818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Metodología</a:t>
          </a:r>
        </a:p>
      </dsp:txBody>
      <dsp:txXfrm>
        <a:off x="1112891" y="2421512"/>
        <a:ext cx="5906818" cy="484132"/>
      </dsp:txXfrm>
    </dsp:sp>
    <dsp:sp modelId="{19B4502D-0774-4A15-B3A6-2E9997AC6B45}">
      <dsp:nvSpPr>
        <dsp:cNvPr id="0" name=""/>
        <dsp:cNvSpPr/>
      </dsp:nvSpPr>
      <dsp:spPr>
        <a:xfrm>
          <a:off x="821108" y="2360995"/>
          <a:ext cx="605165" cy="605165"/>
        </a:xfrm>
        <a:prstGeom prst="ellipse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3D136E53-B7E3-4AE0-9649-F01035AB4316}">
      <dsp:nvSpPr>
        <dsp:cNvPr id="0" name=""/>
        <dsp:cNvSpPr/>
      </dsp:nvSpPr>
      <dsp:spPr>
        <a:xfrm>
          <a:off x="1046980" y="3148136"/>
          <a:ext cx="5961930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Actividades realizadas</a:t>
          </a:r>
        </a:p>
      </dsp:txBody>
      <dsp:txXfrm>
        <a:off x="1046980" y="3148136"/>
        <a:ext cx="5961930" cy="484132"/>
      </dsp:txXfrm>
    </dsp:sp>
    <dsp:sp modelId="{E35D6624-86C3-4793-8242-A89C853F5AF0}">
      <dsp:nvSpPr>
        <dsp:cNvPr id="0" name=""/>
        <dsp:cNvSpPr/>
      </dsp:nvSpPr>
      <dsp:spPr>
        <a:xfrm>
          <a:off x="744397" y="3087620"/>
          <a:ext cx="605165" cy="6051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6FF00-5384-447A-8762-AB5DE928EAED}">
      <dsp:nvSpPr>
        <dsp:cNvPr id="0" name=""/>
        <dsp:cNvSpPr/>
      </dsp:nvSpPr>
      <dsp:spPr>
        <a:xfrm>
          <a:off x="806725" y="3874228"/>
          <a:ext cx="6202185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Análisis de Resultados</a:t>
          </a:r>
        </a:p>
      </dsp:txBody>
      <dsp:txXfrm>
        <a:off x="806725" y="3874228"/>
        <a:ext cx="6202185" cy="484132"/>
      </dsp:txXfrm>
    </dsp:sp>
    <dsp:sp modelId="{D7C44EE7-A1ED-4D87-9952-DC999A1C5EA3}">
      <dsp:nvSpPr>
        <dsp:cNvPr id="0" name=""/>
        <dsp:cNvSpPr/>
      </dsp:nvSpPr>
      <dsp:spPr>
        <a:xfrm>
          <a:off x="504142" y="3813711"/>
          <a:ext cx="605165" cy="605165"/>
        </a:xfrm>
        <a:prstGeom prst="ellipse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663FC389-5C47-4F66-9749-CF075A7A16A8}">
      <dsp:nvSpPr>
        <dsp:cNvPr id="0" name=""/>
        <dsp:cNvSpPr/>
      </dsp:nvSpPr>
      <dsp:spPr>
        <a:xfrm>
          <a:off x="368300" y="4600852"/>
          <a:ext cx="6640610" cy="48413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428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600" b="1" kern="1200" dirty="0">
              <a:latin typeface="Arial" panose="020B0604020202020204" pitchFamily="34" charset="0"/>
              <a:cs typeface="Arial" panose="020B0604020202020204" pitchFamily="34" charset="0"/>
            </a:rPr>
            <a:t>Conclusiones</a:t>
          </a:r>
        </a:p>
      </dsp:txBody>
      <dsp:txXfrm>
        <a:off x="368300" y="4600852"/>
        <a:ext cx="6640610" cy="484132"/>
      </dsp:txXfrm>
    </dsp:sp>
    <dsp:sp modelId="{41E29A0C-FBBB-4305-96EE-B05A4315DC0B}">
      <dsp:nvSpPr>
        <dsp:cNvPr id="0" name=""/>
        <dsp:cNvSpPr/>
      </dsp:nvSpPr>
      <dsp:spPr>
        <a:xfrm>
          <a:off x="65717" y="4540335"/>
          <a:ext cx="605165" cy="605165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C16BD-3A48-42E8-9D22-A4B782A50016}">
      <dsp:nvSpPr>
        <dsp:cNvPr id="0" name=""/>
        <dsp:cNvSpPr/>
      </dsp:nvSpPr>
      <dsp:spPr>
        <a:xfrm>
          <a:off x="4068417" y="2444068"/>
          <a:ext cx="2878435" cy="499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781"/>
              </a:lnTo>
              <a:lnTo>
                <a:pt x="2878435" y="249781"/>
              </a:lnTo>
              <a:lnTo>
                <a:pt x="2878435" y="49956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8C58D-9116-4B67-8B2E-E3502F694706}">
      <dsp:nvSpPr>
        <dsp:cNvPr id="0" name=""/>
        <dsp:cNvSpPr/>
      </dsp:nvSpPr>
      <dsp:spPr>
        <a:xfrm>
          <a:off x="4022697" y="2444068"/>
          <a:ext cx="91440" cy="499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56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E8696-7382-4803-A7A2-7BCAC57684EF}">
      <dsp:nvSpPr>
        <dsp:cNvPr id="0" name=""/>
        <dsp:cNvSpPr/>
      </dsp:nvSpPr>
      <dsp:spPr>
        <a:xfrm>
          <a:off x="1189982" y="2444068"/>
          <a:ext cx="2878435" cy="499563"/>
        </a:xfrm>
        <a:custGeom>
          <a:avLst/>
          <a:gdLst/>
          <a:ahLst/>
          <a:cxnLst/>
          <a:rect l="0" t="0" r="0" b="0"/>
          <a:pathLst>
            <a:path>
              <a:moveTo>
                <a:pt x="2878435" y="0"/>
              </a:moveTo>
              <a:lnTo>
                <a:pt x="2878435" y="249781"/>
              </a:lnTo>
              <a:lnTo>
                <a:pt x="0" y="249781"/>
              </a:lnTo>
              <a:lnTo>
                <a:pt x="0" y="49956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29325-229B-4BA3-B1C1-6A5C9C3C0ABE}">
      <dsp:nvSpPr>
        <dsp:cNvPr id="0" name=""/>
        <dsp:cNvSpPr/>
      </dsp:nvSpPr>
      <dsp:spPr>
        <a:xfrm>
          <a:off x="432263" y="1254632"/>
          <a:ext cx="7272307" cy="11894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s-E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Objetivo general: </a:t>
          </a:r>
          <a:r>
            <a:rPr lang="es-E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Proponer y establecer nuevas presentaciones para las dietas del hospital San José mejorando el servicio de los pacientes.</a:t>
          </a:r>
          <a:endParaRPr lang="es-CO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263" y="1254632"/>
        <a:ext cx="7272307" cy="1189436"/>
      </dsp:txXfrm>
    </dsp:sp>
    <dsp:sp modelId="{87011BC8-5836-40EB-A3CB-285759A1FBE6}">
      <dsp:nvSpPr>
        <dsp:cNvPr id="0" name=""/>
        <dsp:cNvSpPr/>
      </dsp:nvSpPr>
      <dsp:spPr>
        <a:xfrm>
          <a:off x="546" y="2943631"/>
          <a:ext cx="2378872" cy="11894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Realizar un diagnóstico</a:t>
          </a:r>
          <a:endParaRPr lang="es-CO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" y="2943631"/>
        <a:ext cx="2378872" cy="1189436"/>
      </dsp:txXfrm>
    </dsp:sp>
    <dsp:sp modelId="{86B3EA35-728C-475C-A023-C832D0B469D9}">
      <dsp:nvSpPr>
        <dsp:cNvPr id="0" name=""/>
        <dsp:cNvSpPr/>
      </dsp:nvSpPr>
      <dsp:spPr>
        <a:xfrm>
          <a:off x="2878981" y="2943631"/>
          <a:ext cx="2378872" cy="11894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Mejorar el emplatado de las dietas Hipo sódicas</a:t>
          </a:r>
          <a:endParaRPr lang="es-CO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8981" y="2943631"/>
        <a:ext cx="2378872" cy="1189436"/>
      </dsp:txXfrm>
    </dsp:sp>
    <dsp:sp modelId="{3F24DAAC-B178-412C-B3C9-72B113383734}">
      <dsp:nvSpPr>
        <dsp:cNvPr id="0" name=""/>
        <dsp:cNvSpPr/>
      </dsp:nvSpPr>
      <dsp:spPr>
        <a:xfrm>
          <a:off x="5757416" y="2943631"/>
          <a:ext cx="2378872" cy="11894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Evaluar el impacto de las nuevas presentaciones propuestas </a:t>
          </a:r>
          <a:endParaRPr lang="es-CO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57416" y="2943631"/>
        <a:ext cx="2378872" cy="1189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41399-0C53-4A65-BC3B-AAA7F4EE03AD}">
      <dsp:nvSpPr>
        <dsp:cNvPr id="0" name=""/>
        <dsp:cNvSpPr/>
      </dsp:nvSpPr>
      <dsp:spPr>
        <a:xfrm>
          <a:off x="1033409" y="-236826"/>
          <a:ext cx="4377051" cy="4377051"/>
        </a:xfrm>
        <a:prstGeom prst="circularArrow">
          <a:avLst>
            <a:gd name="adj1" fmla="val 5689"/>
            <a:gd name="adj2" fmla="val 340510"/>
            <a:gd name="adj3" fmla="val 12459350"/>
            <a:gd name="adj4" fmla="val 18242973"/>
            <a:gd name="adj5" fmla="val 5908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D2006-0FED-4915-864D-0AAB89B9F4F5}">
      <dsp:nvSpPr>
        <dsp:cNvPr id="0" name=""/>
        <dsp:cNvSpPr/>
      </dsp:nvSpPr>
      <dsp:spPr>
        <a:xfrm>
          <a:off x="1694347" y="641"/>
          <a:ext cx="3055175" cy="15275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ea typeface="Calibri" panose="020F0502020204030204" pitchFamily="34" charset="0"/>
            </a:rPr>
            <a:t>La primera correspondiente a un diagnóstico: Por Observación </a:t>
          </a:r>
          <a:endParaRPr lang="es-CO" sz="2200" kern="1200" dirty="0"/>
        </a:p>
      </dsp:txBody>
      <dsp:txXfrm>
        <a:off x="1768918" y="75212"/>
        <a:ext cx="2906033" cy="1378445"/>
      </dsp:txXfrm>
    </dsp:sp>
    <dsp:sp modelId="{B15554DC-0A46-4FD9-834D-35B67D696861}">
      <dsp:nvSpPr>
        <dsp:cNvPr id="0" name=""/>
        <dsp:cNvSpPr/>
      </dsp:nvSpPr>
      <dsp:spPr>
        <a:xfrm>
          <a:off x="3353270" y="2873979"/>
          <a:ext cx="3055175" cy="1527587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ea typeface="Calibri" panose="020F0502020204030204" pitchFamily="34" charset="0"/>
            </a:rPr>
            <a:t>La segunda estandarización de recetas </a:t>
          </a:r>
          <a:endParaRPr lang="es-CO" sz="2200" kern="1200" dirty="0"/>
        </a:p>
      </dsp:txBody>
      <dsp:txXfrm>
        <a:off x="3427841" y="2948550"/>
        <a:ext cx="2906033" cy="1378445"/>
      </dsp:txXfrm>
    </dsp:sp>
    <dsp:sp modelId="{A77EECED-94C2-4C4A-A6FB-CD1DE528AC16}">
      <dsp:nvSpPr>
        <dsp:cNvPr id="0" name=""/>
        <dsp:cNvSpPr/>
      </dsp:nvSpPr>
      <dsp:spPr>
        <a:xfrm>
          <a:off x="35425" y="2873979"/>
          <a:ext cx="3055175" cy="1527587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Times New Roman" panose="02020603050405020304" pitchFamily="18" charset="0"/>
              <a:ea typeface="Calibri" panose="020F0502020204030204" pitchFamily="34" charset="0"/>
            </a:rPr>
            <a:t>La tercera en la aceptación de los productos: Medir Impacto</a:t>
          </a:r>
          <a:endParaRPr lang="es-CO" sz="2200" kern="1200" dirty="0"/>
        </a:p>
      </dsp:txBody>
      <dsp:txXfrm>
        <a:off x="109996" y="2948550"/>
        <a:ext cx="2906033" cy="1378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17103-F5FF-432D-A571-05ABB1CB5B2B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41554-4D0D-4BA9-B1E3-8D1B2514745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315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89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8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67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31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178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6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51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212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708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09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80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FE5C6-C9CE-4086-8B74-61D0E606C30D}" type="datetimeFigureOut">
              <a:rPr lang="es-CO" smtClean="0"/>
              <a:t>25/04/2022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52F7A-7731-425E-9EF2-F01557F75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76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5.tmp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26483" y="925083"/>
            <a:ext cx="41876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ALIMENTACIÓN HOSPITALARIA: EL EMPLATADO UNA ALTERNATIVA DE MEJORA EN EL SERVICIO DE LOS PACIENTES DEL HOSPITAL UNIVERSITARIO SAN JOSÉ DE LA CIUDAD DE POPAYÁN </a:t>
            </a:r>
            <a:endParaRPr lang="es-CO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2 Subtítulo">
            <a:extLst>
              <a:ext uri="{FF2B5EF4-FFF2-40B4-BE49-F238E27FC236}">
                <a16:creationId xmlns:a16="http://schemas.microsoft.com/office/drawing/2014/main" id="{B27B7F2F-EC6E-4D62-ACA0-5A8D64F35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845" y="4376508"/>
            <a:ext cx="8569325" cy="1825509"/>
          </a:xfrm>
        </p:spPr>
        <p:txBody>
          <a:bodyPr>
            <a:normAutofit fontScale="92500" lnSpcReduction="10000"/>
          </a:bodyPr>
          <a:lstStyle/>
          <a:p>
            <a:r>
              <a:rPr lang="es-ES" altLang="es-CO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AURELIO SOTELO LENIS</a:t>
            </a:r>
          </a:p>
          <a:p>
            <a:endParaRPr lang="es-ES" alt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ES" altLang="es-CO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CORPORACIÓN UNIVERSITARIA COMFACAUCA – UNICOMFACAUCA</a:t>
            </a:r>
          </a:p>
          <a:p>
            <a:pPr>
              <a:spcBef>
                <a:spcPct val="0"/>
              </a:spcBef>
            </a:pPr>
            <a:r>
              <a:rPr lang="es-CO" altLang="es-C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Facultad Humanidades, Artes, Ciencias Sociales y de la Educación.</a:t>
            </a:r>
          </a:p>
          <a:p>
            <a:pPr>
              <a:spcBef>
                <a:spcPct val="0"/>
              </a:spcBef>
            </a:pPr>
            <a:r>
              <a:rPr lang="es-CO" altLang="es-C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Tecnología en Gestión Gastronómica</a:t>
            </a:r>
            <a:endParaRPr lang="es-ES" alt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198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Resultados </a:t>
            </a:r>
            <a:endParaRPr lang="es-CO" sz="3400" dirty="0">
              <a:solidFill>
                <a:schemeClr val="bg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7BAFFC-D052-4AFE-88C3-0CB1D2E0B219}"/>
              </a:ext>
            </a:extLst>
          </p:cNvPr>
          <p:cNvSpPr/>
          <p:nvPr/>
        </p:nvSpPr>
        <p:spPr>
          <a:xfrm>
            <a:off x="354496" y="817100"/>
            <a:ext cx="8435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Medición de aceptación de los platos propuestos, se realizó una encuesta sencilla para los pacientes del hospital universitario San José de la ciudad de Popayán, debido a que requieren dietas específicas buscando con el trabajo mejorar el nivel de aceptación, encontrándose que la dieta mejor valorada y aceptada por los pacientes </a:t>
            </a:r>
            <a:endParaRPr lang="es-CO" dirty="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E95D673-2B82-4EC4-AECC-84C0B9C9A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7179959"/>
              </p:ext>
            </p:extLst>
          </p:nvPr>
        </p:nvGraphicFramePr>
        <p:xfrm>
          <a:off x="209435" y="2390968"/>
          <a:ext cx="5314122" cy="303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5B7A2AF-DF84-4930-98E8-B3D593B1C6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66" y="2153110"/>
            <a:ext cx="3329199" cy="388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1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Resultados </a:t>
            </a:r>
            <a:endParaRPr lang="es-CO" sz="3400" dirty="0">
              <a:solidFill>
                <a:schemeClr val="bg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A6EE24E-ACB2-4F69-81C9-CD9E02478B70}"/>
              </a:ext>
            </a:extLst>
          </p:cNvPr>
          <p:cNvSpPr/>
          <p:nvPr/>
        </p:nvSpPr>
        <p:spPr>
          <a:xfrm>
            <a:off x="2163830" y="991423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Análisis DOFA (Debilidades, Oportunidades, Fortalezas y Amenazas)</a:t>
            </a: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75A985C-E9B5-43ED-9F24-BC444C007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2141"/>
              </p:ext>
            </p:extLst>
          </p:nvPr>
        </p:nvGraphicFramePr>
        <p:xfrm>
          <a:off x="583096" y="1836943"/>
          <a:ext cx="8070574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5197">
                  <a:extLst>
                    <a:ext uri="{9D8B030D-6E8A-4147-A177-3AD203B41FA5}">
                      <a16:colId xmlns:a16="http://schemas.microsoft.com/office/drawing/2014/main" val="3413500267"/>
                    </a:ext>
                  </a:extLst>
                </a:gridCol>
                <a:gridCol w="3905377">
                  <a:extLst>
                    <a:ext uri="{9D8B030D-6E8A-4147-A177-3AD203B41FA5}">
                      <a16:colId xmlns:a16="http://schemas.microsoft.com/office/drawing/2014/main" val="117432341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HOSPITAL UNIVERSITARIO SAN JOSÉ  DE POPAYÁN E.S.E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099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FORTALEZAS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DEBILIDADES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5194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Contar con buenas prácticas de Manufactura.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Contar con personal manipulador capacitado.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Manejo de proveedores (seguimiento Continuo). </a:t>
                      </a:r>
                      <a:endParaRPr lang="es-CO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Manejo de fichas técnicas en la recepción de materias primas. 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312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OPORTUNIDADES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AMENAZAS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138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Continuar mejorando la presentación de los diferentes menús.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Incrementar el grado de satisfacción de los clientes. </a:t>
                      </a:r>
                      <a:endParaRPr lang="es-CO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Proceso de trazabilidad. </a:t>
                      </a:r>
                      <a:endParaRPr lang="es-CO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4265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432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3A9AA-FA26-4FF2-80E6-CCD129B1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060"/>
            <a:ext cx="7886700" cy="4351338"/>
          </a:xfrm>
        </p:spPr>
        <p:txBody>
          <a:bodyPr>
            <a:normAutofit/>
          </a:bodyPr>
          <a:lstStyle/>
          <a:p>
            <a:pPr lvl="0" algn="just"/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presente trabajo permitió trabajar y fortalecer el área de la cocina del Hospital Universitario San José generando nuevas alternativas de presentación en las dietas de los pacientes hipo-sódicos. </a:t>
            </a:r>
            <a:endParaRPr 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establecieron los lineamientos técnicos (recetas estándar) que permitió brindar a los pacientes hospitalizados una alimentación saludable desde el punto de vista gastronómico, nutricional e higiénico, con una presentación agradable sin alterar los requerimientos médicos.</a:t>
            </a:r>
            <a:endParaRPr 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Fortalecimiento de los conocimientos en la realización y emplatado de dietas hospitalarias establecidas en el Hospital Universitario San José de Popayán.</a:t>
            </a:r>
            <a:endParaRPr 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O" sz="2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CO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63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3A9AA-FA26-4FF2-80E6-CCD129B1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060"/>
            <a:ext cx="7886700" cy="4351338"/>
          </a:xfrm>
        </p:spPr>
        <p:txBody>
          <a:bodyPr>
            <a:noAutofit/>
          </a:bodyPr>
          <a:lstStyle/>
          <a:p>
            <a:pPr algn="just"/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Guzman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(2001). Historia del Hospital Universitario San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Jose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Popayan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Facultad de Ciencias de la Salud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3 N.1 55-59 p.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Universitario San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Jose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S. (15 de marzo de 2019). 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Universitario San 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Jose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Empresa Social del Estado Popayán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Obtenido de Hospital Universitario San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Jose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Empresa Social del Estado Popayán : www.hospitalsanjose.gov.co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Mazón, V. C., Hermida, C. C., Fonseca , R. E.,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Yacelga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Salazar, J. C., &amp;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Arevalo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Badillo, P. (2015).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Gastronomia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Hospitalaria . En </a:t>
            </a:r>
            <a:r>
              <a:rPr lang="es-E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Gastronomia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Hospitalaria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(pág. 82). Riobamba, Ecuador: ESPOCH.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Padrón, A. (15 de 11 de 2014). </a:t>
            </a:r>
            <a:r>
              <a:rPr lang="es-E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arte de emplatar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Obtenido de El arte de emplatar: https://issuu.com/investgrafico/docs/el_arte_de_emplatar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Resolución 2674, 2674 (Ministerio de Salud y </a:t>
            </a:r>
            <a:r>
              <a:rPr lang="es-E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Proteccion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15 de Febrero de 2013).</a:t>
            </a:r>
            <a:endParaRPr lang="es-C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Bibliográficas </a:t>
            </a:r>
            <a:endParaRPr lang="es-CO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37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29" y="2968832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Gracias¡¡¡</a:t>
            </a:r>
            <a:endParaRPr lang="es-CO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14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 Título">
            <a:extLst>
              <a:ext uri="{FF2B5EF4-FFF2-40B4-BE49-F238E27FC236}">
                <a16:creationId xmlns:a16="http://schemas.microsoft.com/office/drawing/2014/main" id="{CE9DB968-FE53-48FE-8805-E9211D37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975" y="626191"/>
            <a:ext cx="4359275" cy="654050"/>
          </a:xfrm>
        </p:spPr>
        <p:txBody>
          <a:bodyPr/>
          <a:lstStyle/>
          <a:p>
            <a:pPr>
              <a:defRPr/>
            </a:pPr>
            <a:r>
              <a:rPr lang="es-CO" sz="36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CONTENIDO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C93FD63-8D1A-4040-BA64-19279F552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543661"/>
              </p:ext>
            </p:extLst>
          </p:nvPr>
        </p:nvGraphicFramePr>
        <p:xfrm>
          <a:off x="1024277" y="1250288"/>
          <a:ext cx="7085428" cy="532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4818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AF8BC-83B9-49D2-B97D-87E799D3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3A9AA-FA26-4FF2-80E6-CCD129B12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189"/>
            <a:ext cx="7886700" cy="15843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alimentación hospitalaria es la encargada de elaborar y distribuir las dietas para los diferentes  pacientes ingresados en un hospital, la cual es </a:t>
            </a:r>
            <a:r>
              <a:rPr lang="es-C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soportada en un amplio conocimiento nutricional, acerca del proceso de cuidado del paciente, convirtiéndose en parte fundamental del tratamiento de la enfermedad.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3EE9DE7-23F5-41F1-B0DB-4F08A5535CD0}"/>
              </a:ext>
            </a:extLst>
          </p:cNvPr>
          <p:cNvSpPr/>
          <p:nvPr/>
        </p:nvSpPr>
        <p:spPr>
          <a:xfrm>
            <a:off x="2417691" y="5299367"/>
            <a:ext cx="4576557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dietas </a:t>
            </a:r>
            <a:r>
              <a:rPr lang="es-ES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hiposódica</a:t>
            </a:r>
            <a:r>
              <a:rPr lang="es-E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ES" sz="2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 en sodio)</a:t>
            </a:r>
            <a:endParaRPr lang="es-C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A027D1E-483F-4ED0-BF67-CAFD288A384D}"/>
              </a:ext>
            </a:extLst>
          </p:cNvPr>
          <p:cNvSpPr/>
          <p:nvPr/>
        </p:nvSpPr>
        <p:spPr>
          <a:xfrm>
            <a:off x="628650" y="3246785"/>
            <a:ext cx="8154640" cy="1785104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>
            <a:spAutoFit/>
          </a:bodyPr>
          <a:lstStyle/>
          <a:p>
            <a:pPr algn="just"/>
            <a:r>
              <a:rPr lang="es-E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alimentación hospitalaria se complementar con la gastronómica, debido a que esta contribuye en el manejo y manipulación de alimentos; también puede dar un valor agregado a la presentación final de diferentes tipos de dietas, mejorando la percepción del plato por parte del paciente. </a:t>
            </a:r>
            <a:endParaRPr lang="es-C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2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6A8135C-3E3E-4B4A-A3FB-C7D65BF7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29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Planteamiento del problema</a:t>
            </a:r>
            <a:endParaRPr lang="es-CO" sz="3000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37B6633-B317-4EED-BF50-876CC4D39A7F}"/>
              </a:ext>
            </a:extLst>
          </p:cNvPr>
          <p:cNvSpPr/>
          <p:nvPr/>
        </p:nvSpPr>
        <p:spPr>
          <a:xfrm>
            <a:off x="702365" y="1225827"/>
            <a:ext cx="80440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problemática de basa en la apreciación que se tiene actualmente de las dietas que se manejan en el hospital Universitario San José de la ciudad de Popayán.</a:t>
            </a:r>
          </a:p>
          <a:p>
            <a:pPr algn="just">
              <a:spcAft>
                <a:spcPts val="0"/>
              </a:spcAft>
            </a:pPr>
            <a:endParaRPr lang="es-ES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percepción de la calidad en el suministro de la dieta se centra en orden de importancia:</a:t>
            </a:r>
          </a:p>
          <a:p>
            <a:pPr algn="just">
              <a:spcAft>
                <a:spcPts val="0"/>
              </a:spcAft>
            </a:pPr>
            <a:endParaRPr lang="es-CO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es-CO" sz="2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y el tamaño de porción.</a:t>
            </a:r>
          </a:p>
          <a:p>
            <a:pPr algn="just">
              <a:spcAft>
                <a:spcPts val="0"/>
              </a:spcAft>
            </a:pPr>
            <a:endParaRPr lang="es-CO" sz="22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Juzga las características sensoriales como el sabor y el olor; paralelamente mide la atención del personal.</a:t>
            </a:r>
          </a:p>
          <a:p>
            <a:pPr algn="just">
              <a:spcAft>
                <a:spcPts val="0"/>
              </a:spcAft>
            </a:pPr>
            <a:endParaRPr lang="es-CO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Vajilla donde vienen servidos los alimentos para su consumo. </a:t>
            </a:r>
            <a:endParaRPr lang="es-CO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444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8E38DE0-54A3-42FB-8CBB-62BBFA557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s-CO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7462C143-0255-4CE5-9AD4-6073D3092A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358968"/>
              </p:ext>
            </p:extLst>
          </p:nvPr>
        </p:nvGraphicFramePr>
        <p:xfrm>
          <a:off x="569843" y="920335"/>
          <a:ext cx="8136835" cy="53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9194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D840501-302A-40C3-83B7-34F562A3B44F}"/>
              </a:ext>
            </a:extLst>
          </p:cNvPr>
          <p:cNvSpPr/>
          <p:nvPr/>
        </p:nvSpPr>
        <p:spPr>
          <a:xfrm>
            <a:off x="669234" y="920335"/>
            <a:ext cx="78784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Para dar cumplimiento a cada uno de los objetivos específicos planteados, se establecieron tres fases:, y la tercera en la aceptación de los productos</a:t>
            </a:r>
            <a:endParaRPr lang="es-CO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9E0A61EE-AA42-4B8F-9297-120DE52C98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189263"/>
              </p:ext>
            </p:extLst>
          </p:nvPr>
        </p:nvGraphicFramePr>
        <p:xfrm>
          <a:off x="1560441" y="1840670"/>
          <a:ext cx="6443871" cy="440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59922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Realizadas</a:t>
            </a:r>
            <a:endParaRPr lang="es-CO" sz="3400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7EC50A2-4AE4-4343-ABEC-105FE7B95C0B}"/>
              </a:ext>
            </a:extLst>
          </p:cNvPr>
          <p:cNvSpPr/>
          <p:nvPr/>
        </p:nvSpPr>
        <p:spPr>
          <a:xfrm>
            <a:off x="2860255" y="954929"/>
            <a:ext cx="4435894" cy="368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Revisión Bibliográfica del tema a desarrollar. 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ED856AD-5717-4608-BDCC-D95FB573EF86}"/>
              </a:ext>
            </a:extLst>
          </p:cNvPr>
          <p:cNvSpPr/>
          <p:nvPr/>
        </p:nvSpPr>
        <p:spPr>
          <a:xfrm>
            <a:off x="2496869" y="1374946"/>
            <a:ext cx="5657850" cy="368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Presentación propuesta de proyecto práctica empresarial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60F5635-A649-407D-A8A2-D8DA1BEC6B3D}"/>
              </a:ext>
            </a:extLst>
          </p:cNvPr>
          <p:cNvSpPr/>
          <p:nvPr/>
        </p:nvSpPr>
        <p:spPr>
          <a:xfrm>
            <a:off x="1711544" y="1846225"/>
            <a:ext cx="6997146" cy="368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Generar el diagnóstico del hospital de acuerdo a la normatividad vigente.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34BE392-5BF9-4AAD-B6EC-E14512782116}"/>
              </a:ext>
            </a:extLst>
          </p:cNvPr>
          <p:cNvSpPr/>
          <p:nvPr/>
        </p:nvSpPr>
        <p:spPr>
          <a:xfrm>
            <a:off x="2592721" y="2257170"/>
            <a:ext cx="4886209" cy="375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material de apoyo (Recetas Estándar)  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0BBCD20-615B-49A1-8444-A29FEB644915}"/>
              </a:ext>
            </a:extLst>
          </p:cNvPr>
          <p:cNvSpPr/>
          <p:nvPr/>
        </p:nvSpPr>
        <p:spPr>
          <a:xfrm>
            <a:off x="1711544" y="2759631"/>
            <a:ext cx="6997146" cy="375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Proponer alternativas de mejora de las diferentes dietas de los pacientes. 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C3B5EF4-1C2D-4FB5-A29F-1823FCA3A006}"/>
              </a:ext>
            </a:extLst>
          </p:cNvPr>
          <p:cNvSpPr/>
          <p:nvPr/>
        </p:nvSpPr>
        <p:spPr>
          <a:xfrm>
            <a:off x="3522988" y="3321828"/>
            <a:ext cx="3479735" cy="375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Diseñar los diferentes emplatados. 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A7E69AA-1718-4686-B0BB-9ED1B4A5FFE6}"/>
              </a:ext>
            </a:extLst>
          </p:cNvPr>
          <p:cNvSpPr/>
          <p:nvPr/>
        </p:nvSpPr>
        <p:spPr>
          <a:xfrm>
            <a:off x="3522988" y="3885707"/>
            <a:ext cx="3313728" cy="368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Adaptación de los nuevos diseños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CECCC16-BF65-4457-B041-670E70FE7A56}"/>
              </a:ext>
            </a:extLst>
          </p:cNvPr>
          <p:cNvSpPr/>
          <p:nvPr/>
        </p:nvSpPr>
        <p:spPr>
          <a:xfrm>
            <a:off x="3438350" y="4449635"/>
            <a:ext cx="35435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Evaluar el impacto de nuevos platos</a:t>
            </a:r>
            <a:endParaRPr lang="es-C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70D7BE2-C698-46A9-B644-AB6BD48992FA}"/>
              </a:ext>
            </a:extLst>
          </p:cNvPr>
          <p:cNvSpPr/>
          <p:nvPr/>
        </p:nvSpPr>
        <p:spPr>
          <a:xfrm>
            <a:off x="1885834" y="5072785"/>
            <a:ext cx="6089029" cy="3755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la aceptación de los diferentes platos</a:t>
            </a:r>
            <a:endParaRPr lang="es-C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6B21A3D-A9BA-484E-AD72-8BA9428517BA}"/>
              </a:ext>
            </a:extLst>
          </p:cNvPr>
          <p:cNvSpPr/>
          <p:nvPr/>
        </p:nvSpPr>
        <p:spPr>
          <a:xfrm>
            <a:off x="1606065" y="5517489"/>
            <a:ext cx="66485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Realizar documento final de práctica empresarial</a:t>
            </a:r>
            <a:endParaRPr lang="es-C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47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Resultados </a:t>
            </a:r>
            <a:endParaRPr lang="es-CO" sz="3400" dirty="0">
              <a:solidFill>
                <a:schemeClr val="bg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60EB2FB-9F1E-419B-AE97-35F36724FE26}"/>
              </a:ext>
            </a:extLst>
          </p:cNvPr>
          <p:cNvSpPr/>
          <p:nvPr/>
        </p:nvSpPr>
        <p:spPr>
          <a:xfrm>
            <a:off x="708991" y="920335"/>
            <a:ext cx="4572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recetas estandarizadas, se realizaron 10 recetas para pacientes hiposódicos.</a:t>
            </a:r>
            <a:endParaRPr lang="es-CO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D3F80A1-9C4C-403C-9F45-6106329FCB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9" y="1840670"/>
            <a:ext cx="3689970" cy="4711148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A535881-C487-4E92-8C5E-96FA2E1AE4DB}"/>
              </a:ext>
            </a:extLst>
          </p:cNvPr>
          <p:cNvSpPr/>
          <p:nvPr/>
        </p:nvSpPr>
        <p:spPr>
          <a:xfrm>
            <a:off x="5390934" y="2357505"/>
            <a:ext cx="294468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Albóndigas de res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 molida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Carne molida con verduras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Sidra salteada al perejil</a:t>
            </a: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Goulash de res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Habichuelas salteadas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Estofado de pollo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Pollo mechado con arvejas y </a:t>
            </a: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curcuma</a:t>
            </a:r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Pollo mechado con champiñones y romero</a:t>
            </a:r>
          </a:p>
          <a:p>
            <a:pPr marL="342900" indent="-342900">
              <a:buFont typeface="+mj-lt"/>
              <a:buAutoNum type="arabicPeriod"/>
            </a:pPr>
            <a:r>
              <a:rPr lang="es-E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Zucchini</a:t>
            </a:r>
            <a:r>
              <a:rPr 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salteado</a:t>
            </a:r>
            <a:endParaRPr lang="es-C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19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6122E60-720E-4929-8548-479B5D33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964" y="0"/>
            <a:ext cx="5984185" cy="920335"/>
          </a:xfrm>
        </p:spPr>
        <p:txBody>
          <a:bodyPr>
            <a:normAutofit/>
          </a:bodyPr>
          <a:lstStyle/>
          <a:p>
            <a:pPr algn="ctr"/>
            <a:r>
              <a:rPr lang="es-CO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Resultados </a:t>
            </a:r>
            <a:endParaRPr lang="es-CO" sz="3400" dirty="0">
              <a:solidFill>
                <a:schemeClr val="bg1"/>
              </a:solidFill>
            </a:endParaRPr>
          </a:p>
        </p:txBody>
      </p:sp>
      <p:pic>
        <p:nvPicPr>
          <p:cNvPr id="8" name="Imagen 7" descr="C:\Users\Lina\AppData\Local\Microsoft\Windows\Temporary Internet Files\Content.Word\IMG-20190519-WA0004.jpg">
            <a:extLst>
              <a:ext uri="{FF2B5EF4-FFF2-40B4-BE49-F238E27FC236}">
                <a16:creationId xmlns:a16="http://schemas.microsoft.com/office/drawing/2014/main" id="{4D790B00-B11E-4680-804D-7316E191F098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8"/>
          <a:stretch/>
        </p:blipFill>
        <p:spPr bwMode="auto">
          <a:xfrm>
            <a:off x="443947" y="1939753"/>
            <a:ext cx="3330837" cy="24185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708BD0C-A6C9-48C3-997D-13FAE903244D}"/>
              </a:ext>
            </a:extLst>
          </p:cNvPr>
          <p:cNvSpPr/>
          <p:nvPr/>
        </p:nvSpPr>
        <p:spPr>
          <a:xfrm>
            <a:off x="4128053" y="9203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 emplatado de dicha preparación obedece al a la forma tradicional</a:t>
            </a:r>
            <a:endParaRPr lang="es-CO" sz="2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B935E6C-A34B-4A36-9771-52C69EAE8530}"/>
              </a:ext>
            </a:extLst>
          </p:cNvPr>
          <p:cNvSpPr/>
          <p:nvPr/>
        </p:nvSpPr>
        <p:spPr>
          <a:xfrm>
            <a:off x="1144998" y="4358275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Albóndigas de Res</a:t>
            </a:r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2980456-C218-4D83-9160-65044F432F91}"/>
              </a:ext>
            </a:extLst>
          </p:cNvPr>
          <p:cNvSpPr/>
          <p:nvPr/>
        </p:nvSpPr>
        <p:spPr>
          <a:xfrm>
            <a:off x="4233244" y="19330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Principal característica es el equilibro entre los colores y formas del mismo. 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AB6129D-D79C-4E02-BA90-C1B9CC5B0493}"/>
              </a:ext>
            </a:extLst>
          </p:cNvPr>
          <p:cNvSpPr/>
          <p:nvPr/>
        </p:nvSpPr>
        <p:spPr>
          <a:xfrm>
            <a:off x="4233244" y="28618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 utilizo tonos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brillantes, naturales y de color “Tierra” fueron los preferidos, pues se relacionan con el apetitosos, lo fresco y lo natural</a:t>
            </a:r>
            <a:endParaRPr lang="es-CO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C59D699-E24B-4C3C-B476-A1F490EA68E9}"/>
              </a:ext>
            </a:extLst>
          </p:cNvPr>
          <p:cNvSpPr/>
          <p:nvPr/>
        </p:nvSpPr>
        <p:spPr>
          <a:xfrm>
            <a:off x="4409247" y="429127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La forma que obedece</a:t>
            </a: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figuras geométricas, dio como resultado un plato atractivo para los comensales. </a:t>
            </a:r>
            <a:endParaRPr lang="es-CO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85A4E0E-FB72-42F3-8462-2F7A94AC7676}"/>
              </a:ext>
            </a:extLst>
          </p:cNvPr>
          <p:cNvSpPr/>
          <p:nvPr/>
        </p:nvSpPr>
        <p:spPr>
          <a:xfrm>
            <a:off x="804658" y="5450888"/>
            <a:ext cx="79749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</a:rPr>
              <a:t>En cada una de las preparaciones estandarizadas se resalta la utilización de especias y productos para mejorar el sabor sin alterar la dieta establecida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17705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962</Words>
  <Application>Microsoft Office PowerPoint</Application>
  <PresentationFormat>Presentación en pantalla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CONTENIDO</vt:lpstr>
      <vt:lpstr>Introducción</vt:lpstr>
      <vt:lpstr>Planteamiento del problema</vt:lpstr>
      <vt:lpstr>Objetivos</vt:lpstr>
      <vt:lpstr>Metodología</vt:lpstr>
      <vt:lpstr>Actividades Realizadas</vt:lpstr>
      <vt:lpstr>Análisis de Resultados </vt:lpstr>
      <vt:lpstr>Análisis de Resultados </vt:lpstr>
      <vt:lpstr>Análisis de Resultados </vt:lpstr>
      <vt:lpstr>Análisis de Resultados </vt:lpstr>
      <vt:lpstr>Conclusiones</vt:lpstr>
      <vt:lpstr>Referencias Bibliográficas </vt:lpstr>
      <vt:lpstr>Gracias¡¡¡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Unicomfacauca</dc:creator>
  <cp:lastModifiedBy>LINA</cp:lastModifiedBy>
  <cp:revision>14</cp:revision>
  <dcterms:created xsi:type="dcterms:W3CDTF">2017-12-11T15:44:56Z</dcterms:created>
  <dcterms:modified xsi:type="dcterms:W3CDTF">2022-04-25T17:11:13Z</dcterms:modified>
</cp:coreProperties>
</file>