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58" r:id="rId9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6" autoAdjust="0"/>
    <p:restoredTop sz="94670" autoAdjust="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71287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238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629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307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73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7841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81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05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5374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6648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30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ABD35-3CB6-B34A-93E5-FDBA979E92D5}" type="datetimeFigureOut">
              <a:rPr lang="es-ES" smtClean="0"/>
              <a:t>25/11/2020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C2121-A81F-814D-872D-61BA086B23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45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6603" y="4408224"/>
            <a:ext cx="840702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Profiteroles de árbol de pan, enfocado al aprovechamiento del fruto derivado del árbol de pan en Popayán (2020-2022).</a:t>
            </a:r>
            <a:endParaRPr lang="es-CO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147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14149" y="1351128"/>
            <a:ext cx="504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  <a:r>
              <a:rPr lang="es-MX" dirty="0" smtClean="0"/>
              <a:t> </a:t>
            </a:r>
            <a:endParaRPr lang="es-CO" dirty="0"/>
          </a:p>
        </p:txBody>
      </p:sp>
      <p:sp>
        <p:nvSpPr>
          <p:cNvPr id="3" name="CuadroTexto 2"/>
          <p:cNvSpPr txBox="1"/>
          <p:nvPr/>
        </p:nvSpPr>
        <p:spPr>
          <a:xfrm>
            <a:off x="423081" y="2183642"/>
            <a:ext cx="84206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 a conocer el fruto de árbol del pan, implementando técnicas culinarias para la creación de profiteroles y el buen aprovechamiento del fruto.</a:t>
            </a:r>
            <a:endParaRPr lang="es-C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4" name="Rectángulo 3"/>
          <p:cNvSpPr/>
          <p:nvPr/>
        </p:nvSpPr>
        <p:spPr>
          <a:xfrm>
            <a:off x="614149" y="3439236"/>
            <a:ext cx="3671248" cy="8598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/>
          <p:cNvSpPr txBox="1"/>
          <p:nvPr/>
        </p:nvSpPr>
        <p:spPr>
          <a:xfrm>
            <a:off x="723332" y="3430474"/>
            <a:ext cx="3671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Impulsar la implementación de los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profiteroles de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árbol de pan en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Colombia.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8" name="Rectángulo 7"/>
          <p:cNvSpPr/>
          <p:nvPr/>
        </p:nvSpPr>
        <p:spPr>
          <a:xfrm>
            <a:off x="2797791" y="4914513"/>
            <a:ext cx="3671248" cy="8598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/>
          <p:cNvSpPr/>
          <p:nvPr/>
        </p:nvSpPr>
        <p:spPr>
          <a:xfrm>
            <a:off x="4888172" y="3454484"/>
            <a:ext cx="3671248" cy="85980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4888172" y="3430473"/>
            <a:ext cx="3671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Divulgar los productos de los procesos que se harán con la fruta del árbol del pan. 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10" name="CuadroTexto 9"/>
          <p:cNvSpPr txBox="1"/>
          <p:nvPr/>
        </p:nvSpPr>
        <p:spPr>
          <a:xfrm>
            <a:off x="2640842" y="5021251"/>
            <a:ext cx="398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Crear nuevos productos a base de la harina del fruto del árbol del pan.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823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8615" y="1201003"/>
            <a:ext cx="5527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Profiteroles de Árbol del pan </a:t>
            </a:r>
            <a:endParaRPr lang="es-CO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156346" y="2156347"/>
            <a:ext cx="2251880" cy="5459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/>
          <p:cNvSpPr txBox="1"/>
          <p:nvPr/>
        </p:nvSpPr>
        <p:spPr>
          <a:xfrm>
            <a:off x="2156346" y="2108156"/>
            <a:ext cx="225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Origen del fruto y del producto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57116" y="3264091"/>
            <a:ext cx="2251880" cy="5459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357116" y="3202252"/>
            <a:ext cx="225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</a:t>
            </a:r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Porque elegí este producto?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973779" y="3264096"/>
            <a:ext cx="2251880" cy="5459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/>
          <p:cNvSpPr txBox="1"/>
          <p:nvPr/>
        </p:nvSpPr>
        <p:spPr>
          <a:xfrm>
            <a:off x="4042018" y="3213880"/>
            <a:ext cx="225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¿Porque fusioné estos productos?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Conector recto de flecha 16"/>
          <p:cNvCxnSpPr>
            <a:stCxn id="3" idx="2"/>
            <a:endCxn id="9" idx="0"/>
          </p:cNvCxnSpPr>
          <p:nvPr/>
        </p:nvCxnSpPr>
        <p:spPr>
          <a:xfrm>
            <a:off x="3282286" y="2702257"/>
            <a:ext cx="1885672" cy="5116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>
            <a:stCxn id="3" idx="2"/>
            <a:endCxn id="7" idx="0"/>
          </p:cNvCxnSpPr>
          <p:nvPr/>
        </p:nvCxnSpPr>
        <p:spPr>
          <a:xfrm flipH="1">
            <a:off x="1483056" y="2702257"/>
            <a:ext cx="1799230" cy="4999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2382671" y="4380932"/>
            <a:ext cx="2025555" cy="7506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Procesos de elaboración</a:t>
            </a:r>
            <a:endParaRPr lang="es-C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ector recto de flecha 21"/>
          <p:cNvCxnSpPr>
            <a:stCxn id="7" idx="2"/>
            <a:endCxn id="20" idx="0"/>
          </p:cNvCxnSpPr>
          <p:nvPr/>
        </p:nvCxnSpPr>
        <p:spPr>
          <a:xfrm>
            <a:off x="1483056" y="3848583"/>
            <a:ext cx="1912393" cy="5323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>
            <a:stCxn id="9" idx="2"/>
            <a:endCxn id="20" idx="0"/>
          </p:cNvCxnSpPr>
          <p:nvPr/>
        </p:nvCxnSpPr>
        <p:spPr>
          <a:xfrm flipH="1">
            <a:off x="3395449" y="3860211"/>
            <a:ext cx="1772509" cy="5207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n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130" y="4701410"/>
            <a:ext cx="2034633" cy="1620533"/>
          </a:xfrm>
          <a:prstGeom prst="rect">
            <a:avLst/>
          </a:prstGeom>
        </p:spPr>
      </p:pic>
      <p:sp>
        <p:nvSpPr>
          <p:cNvPr id="26" name="CuadroTexto 25"/>
          <p:cNvSpPr txBox="1"/>
          <p:nvPr/>
        </p:nvSpPr>
        <p:spPr>
          <a:xfrm>
            <a:off x="4492386" y="6226946"/>
            <a:ext cx="292782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https://www.bioenciclopedia.com/arbol-del-pan/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934" y="1826781"/>
            <a:ext cx="2155972" cy="2874629"/>
          </a:xfrm>
          <a:prstGeom prst="rect">
            <a:avLst/>
          </a:prstGeom>
        </p:spPr>
      </p:pic>
      <p:sp>
        <p:nvSpPr>
          <p:cNvPr id="28" name="CuadroTexto 27"/>
          <p:cNvSpPr txBox="1"/>
          <p:nvPr/>
        </p:nvSpPr>
        <p:spPr>
          <a:xfrm>
            <a:off x="7014667" y="4691806"/>
            <a:ext cx="2784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Fuente: Sergio rivera </a:t>
            </a:r>
            <a:endParaRPr lang="es-CO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88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8615" y="1201003"/>
            <a:ext cx="5527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Procesos de elaboración de la harin</a:t>
            </a:r>
            <a:r>
              <a:rPr lang="es-MX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s-CO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04716" y="2284076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Rectángulo 43"/>
          <p:cNvSpPr/>
          <p:nvPr/>
        </p:nvSpPr>
        <p:spPr>
          <a:xfrm>
            <a:off x="6332560" y="2298180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Rectángulo 44"/>
          <p:cNvSpPr/>
          <p:nvPr/>
        </p:nvSpPr>
        <p:spPr>
          <a:xfrm>
            <a:off x="6544100" y="4404982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Rectángulo 45"/>
          <p:cNvSpPr/>
          <p:nvPr/>
        </p:nvSpPr>
        <p:spPr>
          <a:xfrm>
            <a:off x="286602" y="4404982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/>
          <p:cNvSpPr txBox="1"/>
          <p:nvPr/>
        </p:nvSpPr>
        <p:spPr>
          <a:xfrm>
            <a:off x="286602" y="2213851"/>
            <a:ext cx="2402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Obtención de materia prima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7083188" y="2352350"/>
            <a:ext cx="23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Pesado</a:t>
            </a:r>
            <a:r>
              <a:rPr lang="es-MX" dirty="0" smtClean="0"/>
              <a:t> </a:t>
            </a:r>
            <a:endParaRPr lang="es-CO" dirty="0"/>
          </a:p>
        </p:txBody>
      </p:sp>
      <p:sp>
        <p:nvSpPr>
          <p:cNvPr id="53" name="CuadroTexto 52"/>
          <p:cNvSpPr txBox="1"/>
          <p:nvPr/>
        </p:nvSpPr>
        <p:spPr>
          <a:xfrm>
            <a:off x="300251" y="4459152"/>
            <a:ext cx="23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Lavado y desinfección </a:t>
            </a:r>
            <a:r>
              <a:rPr lang="es-MX" dirty="0" smtClean="0"/>
              <a:t> </a:t>
            </a:r>
            <a:endParaRPr lang="es-CO" dirty="0"/>
          </a:p>
        </p:txBody>
      </p:sp>
      <p:sp>
        <p:nvSpPr>
          <p:cNvPr id="54" name="CuadroTexto 53"/>
          <p:cNvSpPr txBox="1"/>
          <p:nvPr/>
        </p:nvSpPr>
        <p:spPr>
          <a:xfrm>
            <a:off x="6550924" y="4449504"/>
            <a:ext cx="23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Cocción</a:t>
            </a:r>
            <a:r>
              <a:rPr lang="es-MX" dirty="0" smtClean="0"/>
              <a:t>  </a:t>
            </a:r>
            <a:endParaRPr lang="es-CO" dirty="0"/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560" y="2831973"/>
            <a:ext cx="2022284" cy="1516713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4393609" y="2649609"/>
            <a:ext cx="2122360" cy="1591770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68" y="5025549"/>
            <a:ext cx="1974376" cy="1480782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3673" y="4742840"/>
            <a:ext cx="2083559" cy="156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3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8615" y="1201003"/>
            <a:ext cx="5527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Procesos de elaboración de la harin</a:t>
            </a:r>
            <a:r>
              <a:rPr lang="es-MX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s-CO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04716" y="2284076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Rectángulo 43"/>
          <p:cNvSpPr/>
          <p:nvPr/>
        </p:nvSpPr>
        <p:spPr>
          <a:xfrm>
            <a:off x="6332560" y="2298180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Rectángulo 44"/>
          <p:cNvSpPr/>
          <p:nvPr/>
        </p:nvSpPr>
        <p:spPr>
          <a:xfrm>
            <a:off x="6544100" y="4404982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Rectángulo 45"/>
          <p:cNvSpPr/>
          <p:nvPr/>
        </p:nvSpPr>
        <p:spPr>
          <a:xfrm>
            <a:off x="286602" y="4404982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/>
          <p:cNvSpPr txBox="1"/>
          <p:nvPr/>
        </p:nvSpPr>
        <p:spPr>
          <a:xfrm>
            <a:off x="245659" y="2338246"/>
            <a:ext cx="240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Enfriado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373503" y="2352350"/>
            <a:ext cx="23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Descascarado </a:t>
            </a:r>
            <a:r>
              <a:rPr lang="es-MX" dirty="0" smtClean="0"/>
              <a:t> </a:t>
            </a:r>
            <a:endParaRPr lang="es-CO" dirty="0"/>
          </a:p>
        </p:txBody>
      </p:sp>
      <p:sp>
        <p:nvSpPr>
          <p:cNvPr id="53" name="CuadroTexto 52"/>
          <p:cNvSpPr txBox="1"/>
          <p:nvPr/>
        </p:nvSpPr>
        <p:spPr>
          <a:xfrm>
            <a:off x="300251" y="4459152"/>
            <a:ext cx="23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Secado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6550924" y="4449504"/>
            <a:ext cx="23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Molienda y tamizado 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4945" y="2417830"/>
            <a:ext cx="2101755" cy="15763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7715" y="3029052"/>
            <a:ext cx="1592239" cy="11941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0992" y="3026778"/>
            <a:ext cx="1574042" cy="11805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08" y="4949572"/>
            <a:ext cx="2101755" cy="15763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5670" y="5150094"/>
            <a:ext cx="1638778" cy="12290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6022" y="5158972"/>
            <a:ext cx="1628632" cy="122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00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8615" y="1201003"/>
            <a:ext cx="5527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Procesos de elaboración de los profiteroles de árbol del pan </a:t>
            </a:r>
            <a:endParaRPr lang="es-CO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04716" y="2284076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Rectángulo 43"/>
          <p:cNvSpPr/>
          <p:nvPr/>
        </p:nvSpPr>
        <p:spPr>
          <a:xfrm>
            <a:off x="6332560" y="2298180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Rectángulo 44"/>
          <p:cNvSpPr/>
          <p:nvPr/>
        </p:nvSpPr>
        <p:spPr>
          <a:xfrm>
            <a:off x="6544100" y="4404982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6" name="Rectángulo 45"/>
          <p:cNvSpPr/>
          <p:nvPr/>
        </p:nvSpPr>
        <p:spPr>
          <a:xfrm>
            <a:off x="286602" y="4404982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/>
          <p:cNvSpPr txBox="1"/>
          <p:nvPr/>
        </p:nvSpPr>
        <p:spPr>
          <a:xfrm>
            <a:off x="245659" y="2338246"/>
            <a:ext cx="240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Formulación 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373503" y="2352350"/>
            <a:ext cx="23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Mezclado</a:t>
            </a:r>
            <a:r>
              <a:rPr lang="es-MX" dirty="0" smtClean="0"/>
              <a:t> </a:t>
            </a:r>
            <a:endParaRPr lang="es-CO" dirty="0"/>
          </a:p>
        </p:txBody>
      </p:sp>
      <p:sp>
        <p:nvSpPr>
          <p:cNvPr id="53" name="CuadroTexto 52"/>
          <p:cNvSpPr txBox="1"/>
          <p:nvPr/>
        </p:nvSpPr>
        <p:spPr>
          <a:xfrm>
            <a:off x="300251" y="4459152"/>
            <a:ext cx="23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Armado 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CuadroTexto 53"/>
          <p:cNvSpPr txBox="1"/>
          <p:nvPr/>
        </p:nvSpPr>
        <p:spPr>
          <a:xfrm>
            <a:off x="6550924" y="4449504"/>
            <a:ext cx="23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Horneado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06" y="2975211"/>
            <a:ext cx="1719618" cy="128971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r="7862"/>
          <a:stretch/>
        </p:blipFill>
        <p:spPr>
          <a:xfrm rot="5400000">
            <a:off x="6136371" y="2774575"/>
            <a:ext cx="1241950" cy="16684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/>
          <a:stretch/>
        </p:blipFill>
        <p:spPr>
          <a:xfrm rot="5400000">
            <a:off x="7699040" y="2868171"/>
            <a:ext cx="1218063" cy="148078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24"/>
          <a:stretch/>
        </p:blipFill>
        <p:spPr>
          <a:xfrm>
            <a:off x="1619391" y="2813580"/>
            <a:ext cx="1479929" cy="1589963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/>
          <a:stretch/>
        </p:blipFill>
        <p:spPr>
          <a:xfrm rot="5400000">
            <a:off x="1613094" y="4943347"/>
            <a:ext cx="1562803" cy="180013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/>
          <a:stretch/>
        </p:blipFill>
        <p:spPr>
          <a:xfrm rot="5400000">
            <a:off x="5960598" y="4978970"/>
            <a:ext cx="1562803" cy="180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754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8615" y="1201003"/>
            <a:ext cx="55273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Procesos de elaboración de los profiteroles de árbol del pan </a:t>
            </a:r>
            <a:endParaRPr lang="es-CO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04716" y="2284076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Rectángulo 43"/>
          <p:cNvSpPr/>
          <p:nvPr/>
        </p:nvSpPr>
        <p:spPr>
          <a:xfrm>
            <a:off x="6332560" y="2298180"/>
            <a:ext cx="2402006" cy="47767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/>
          <p:cNvSpPr txBox="1"/>
          <p:nvPr/>
        </p:nvSpPr>
        <p:spPr>
          <a:xfrm>
            <a:off x="245659" y="2338246"/>
            <a:ext cx="240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Crema pastelera  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6373503" y="2352350"/>
            <a:ext cx="2388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Armado de profiteroles</a:t>
            </a:r>
            <a:r>
              <a:rPr lang="es-MX" dirty="0" smtClean="0"/>
              <a:t> </a:t>
            </a:r>
            <a:endParaRPr lang="es-CO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2944884"/>
            <a:ext cx="1627497" cy="162749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7497" y="2944884"/>
            <a:ext cx="1634318" cy="16343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601" y="4579202"/>
            <a:ext cx="1859792" cy="121949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95785" y="5745034"/>
            <a:ext cx="2702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https://www.recetas-rapidas.com/receta-de-crema-pastelera-casera/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61" y="3228074"/>
            <a:ext cx="3038397" cy="227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34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6183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186</Words>
  <Application>Microsoft Office PowerPoint</Application>
  <PresentationFormat>Presentación en pantalla (4:3)</PresentationFormat>
  <Paragraphs>32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2" baseType="lpstr">
      <vt:lpstr>Arial</vt:lpstr>
      <vt:lpstr>Calibri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Unicomfacauca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Unicomfacauca Unicomfacauca</dc:creator>
  <cp:lastModifiedBy>USUARIO</cp:lastModifiedBy>
  <cp:revision>11</cp:revision>
  <dcterms:created xsi:type="dcterms:W3CDTF">2019-01-17T19:08:36Z</dcterms:created>
  <dcterms:modified xsi:type="dcterms:W3CDTF">2020-11-26T14:12:50Z</dcterms:modified>
</cp:coreProperties>
</file>